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8" r:id="rId4"/>
    <p:sldId id="267" r:id="rId5"/>
    <p:sldId id="259" r:id="rId6"/>
    <p:sldId id="260" r:id="rId7"/>
    <p:sldId id="261" r:id="rId8"/>
    <p:sldId id="264" r:id="rId9"/>
    <p:sldId id="265" r:id="rId10"/>
    <p:sldId id="266" r:id="rId11"/>
    <p:sldId id="262" r:id="rId12"/>
    <p:sldId id="263" r:id="rId13"/>
    <p:sldId id="268" r:id="rId14"/>
    <p:sldId id="278" r:id="rId15"/>
    <p:sldId id="269" r:id="rId16"/>
    <p:sldId id="270" r:id="rId17"/>
    <p:sldId id="271" r:id="rId18"/>
    <p:sldId id="272" r:id="rId19"/>
    <p:sldId id="273" r:id="rId20"/>
    <p:sldId id="274" r:id="rId21"/>
    <p:sldId id="275" r:id="rId22"/>
    <p:sldId id="276" r:id="rId23"/>
    <p:sldId id="279" r:id="rId24"/>
    <p:sldId id="280" r:id="rId25"/>
    <p:sldId id="281"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94660"/>
  </p:normalViewPr>
  <p:slideViewPr>
    <p:cSldViewPr snapToGrid="0">
      <p:cViewPr varScale="1">
        <p:scale>
          <a:sx n="88" d="100"/>
          <a:sy n="88" d="100"/>
        </p:scale>
        <p:origin x="12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875B81-432B-4C8E-806F-22458613B756}" type="doc">
      <dgm:prSet loTypeId="urn:microsoft.com/office/officeart/2005/8/layout/matrix3" loCatId="Inbox" qsTypeId="urn:microsoft.com/office/officeart/2005/8/quickstyle/simple5" qsCatId="simple" csTypeId="urn:microsoft.com/office/officeart/2005/8/colors/colorful3" csCatId="colorful" phldr="1"/>
      <dgm:spPr/>
      <dgm:t>
        <a:bodyPr/>
        <a:lstStyle/>
        <a:p>
          <a:endParaRPr lang="en-US"/>
        </a:p>
      </dgm:t>
    </dgm:pt>
    <dgm:pt modelId="{0FF126B3-B394-4E78-A423-D77D5EEED544}">
      <dgm:prSet/>
      <dgm:spPr/>
      <dgm:t>
        <a:bodyPr/>
        <a:lstStyle/>
        <a:p>
          <a:r>
            <a:rPr lang="en-US" b="0" i="0" dirty="0">
              <a:solidFill>
                <a:schemeClr val="tx1"/>
              </a:solidFill>
            </a:rPr>
            <a:t>The core language imposes very little; the standard library is written in Julia itself, including primitive operations like integer arithmetic.</a:t>
          </a:r>
          <a:endParaRPr lang="en-US" dirty="0">
            <a:solidFill>
              <a:schemeClr val="tx1"/>
            </a:solidFill>
          </a:endParaRPr>
        </a:p>
      </dgm:t>
    </dgm:pt>
    <dgm:pt modelId="{83E05053-EB23-4316-B66E-9A5C8194D161}" type="parTrans" cxnId="{674967F8-78E8-4821-AD42-3471968132CE}">
      <dgm:prSet/>
      <dgm:spPr/>
      <dgm:t>
        <a:bodyPr/>
        <a:lstStyle/>
        <a:p>
          <a:endParaRPr lang="en-US"/>
        </a:p>
      </dgm:t>
    </dgm:pt>
    <dgm:pt modelId="{0B9A5795-3F92-469D-9884-6550B55E6C49}" type="sibTrans" cxnId="{674967F8-78E8-4821-AD42-3471968132CE}">
      <dgm:prSet/>
      <dgm:spPr/>
      <dgm:t>
        <a:bodyPr/>
        <a:lstStyle/>
        <a:p>
          <a:endParaRPr lang="en-US"/>
        </a:p>
      </dgm:t>
    </dgm:pt>
    <dgm:pt modelId="{3700D763-F8FB-4837-8383-8757E1227EA1}">
      <dgm:prSet/>
      <dgm:spPr/>
      <dgm:t>
        <a:bodyPr/>
        <a:lstStyle/>
        <a:p>
          <a:r>
            <a:rPr lang="en-US" b="0" i="0" dirty="0">
              <a:solidFill>
                <a:schemeClr val="tx1"/>
              </a:solidFill>
            </a:rPr>
            <a:t>A rich language of types for constructing and describing objects, that can also optionally be used to make type declarations</a:t>
          </a:r>
          <a:endParaRPr lang="en-US" dirty="0">
            <a:solidFill>
              <a:schemeClr val="tx1"/>
            </a:solidFill>
          </a:endParaRPr>
        </a:p>
      </dgm:t>
    </dgm:pt>
    <dgm:pt modelId="{93A54F3C-B774-4C95-9079-3E1E43705064}" type="parTrans" cxnId="{32D51010-36B1-46E6-8891-868D6111C72A}">
      <dgm:prSet/>
      <dgm:spPr/>
      <dgm:t>
        <a:bodyPr/>
        <a:lstStyle/>
        <a:p>
          <a:endParaRPr lang="en-US"/>
        </a:p>
      </dgm:t>
    </dgm:pt>
    <dgm:pt modelId="{1A124F2D-C8D9-474C-9618-C2E98E0D99FB}" type="sibTrans" cxnId="{32D51010-36B1-46E6-8891-868D6111C72A}">
      <dgm:prSet/>
      <dgm:spPr/>
      <dgm:t>
        <a:bodyPr/>
        <a:lstStyle/>
        <a:p>
          <a:endParaRPr lang="en-US"/>
        </a:p>
      </dgm:t>
    </dgm:pt>
    <dgm:pt modelId="{1B2E49F5-2A8B-41A7-86CF-6703E7E22FC7}">
      <dgm:prSet/>
      <dgm:spPr/>
      <dgm:t>
        <a:bodyPr/>
        <a:lstStyle/>
        <a:p>
          <a:r>
            <a:rPr lang="en-US" b="0" i="0" dirty="0">
              <a:solidFill>
                <a:schemeClr val="tx1"/>
              </a:solidFill>
            </a:rPr>
            <a:t>The ability to define function behavior across many combinations of argument types via multiple dispatch</a:t>
          </a:r>
          <a:endParaRPr lang="en-US" dirty="0">
            <a:solidFill>
              <a:schemeClr val="tx1"/>
            </a:solidFill>
          </a:endParaRPr>
        </a:p>
      </dgm:t>
    </dgm:pt>
    <dgm:pt modelId="{AD092892-30A5-4FFB-BD82-33BD82EF7927}" type="parTrans" cxnId="{05090404-BB18-4AA5-913E-B15192A772B3}">
      <dgm:prSet/>
      <dgm:spPr/>
      <dgm:t>
        <a:bodyPr/>
        <a:lstStyle/>
        <a:p>
          <a:endParaRPr lang="en-US"/>
        </a:p>
      </dgm:t>
    </dgm:pt>
    <dgm:pt modelId="{607F431C-78F8-47D9-BE89-95D3C841BED3}" type="sibTrans" cxnId="{05090404-BB18-4AA5-913E-B15192A772B3}">
      <dgm:prSet/>
      <dgm:spPr/>
      <dgm:t>
        <a:bodyPr/>
        <a:lstStyle/>
        <a:p>
          <a:endParaRPr lang="en-US"/>
        </a:p>
      </dgm:t>
    </dgm:pt>
    <dgm:pt modelId="{BF9A59CC-86DB-41F2-B53D-7A1B6DB5FC3E}">
      <dgm:prSet/>
      <dgm:spPr/>
      <dgm:t>
        <a:bodyPr/>
        <a:lstStyle/>
        <a:p>
          <a:r>
            <a:rPr lang="en-US" b="0" i="0" dirty="0">
              <a:solidFill>
                <a:schemeClr val="tx1"/>
              </a:solidFill>
            </a:rPr>
            <a:t>Automatic generation of efficient, specialized code for different argument types (Macros)</a:t>
          </a:r>
          <a:endParaRPr lang="en-US" dirty="0">
            <a:solidFill>
              <a:schemeClr val="tx1"/>
            </a:solidFill>
          </a:endParaRPr>
        </a:p>
      </dgm:t>
    </dgm:pt>
    <dgm:pt modelId="{AEF1507E-2100-4151-AC20-C930864F749C}" type="parTrans" cxnId="{60D8835D-CC3C-4756-AAB6-DEB6E59DB857}">
      <dgm:prSet/>
      <dgm:spPr/>
      <dgm:t>
        <a:bodyPr/>
        <a:lstStyle/>
        <a:p>
          <a:endParaRPr lang="en-US"/>
        </a:p>
      </dgm:t>
    </dgm:pt>
    <dgm:pt modelId="{F94EFA64-FE64-4FD6-9842-530D44EB24E6}" type="sibTrans" cxnId="{60D8835D-CC3C-4756-AAB6-DEB6E59DB857}">
      <dgm:prSet/>
      <dgm:spPr/>
      <dgm:t>
        <a:bodyPr/>
        <a:lstStyle/>
        <a:p>
          <a:endParaRPr lang="en-US"/>
        </a:p>
      </dgm:t>
    </dgm:pt>
    <dgm:pt modelId="{DB3B2066-C266-480D-89D9-659EEB8F5A34}" type="pres">
      <dgm:prSet presAssocID="{64875B81-432B-4C8E-806F-22458613B756}" presName="matrix" presStyleCnt="0">
        <dgm:presLayoutVars>
          <dgm:chMax val="1"/>
          <dgm:dir/>
          <dgm:resizeHandles val="exact"/>
        </dgm:presLayoutVars>
      </dgm:prSet>
      <dgm:spPr/>
    </dgm:pt>
    <dgm:pt modelId="{08150E96-EFFF-42F6-8E3B-95C0EF2C0152}" type="pres">
      <dgm:prSet presAssocID="{64875B81-432B-4C8E-806F-22458613B756}" presName="diamond" presStyleLbl="bgShp" presStyleIdx="0" presStyleCnt="1"/>
      <dgm:spPr/>
    </dgm:pt>
    <dgm:pt modelId="{A62204C7-71DA-430D-AF06-460BB2A95AC6}" type="pres">
      <dgm:prSet presAssocID="{64875B81-432B-4C8E-806F-22458613B756}" presName="quad1" presStyleLbl="node1" presStyleIdx="0" presStyleCnt="4">
        <dgm:presLayoutVars>
          <dgm:chMax val="0"/>
          <dgm:chPref val="0"/>
          <dgm:bulletEnabled val="1"/>
        </dgm:presLayoutVars>
      </dgm:prSet>
      <dgm:spPr/>
    </dgm:pt>
    <dgm:pt modelId="{9ED3947C-EA22-4932-B92A-C75EA0A9C839}" type="pres">
      <dgm:prSet presAssocID="{64875B81-432B-4C8E-806F-22458613B756}" presName="quad2" presStyleLbl="node1" presStyleIdx="1" presStyleCnt="4">
        <dgm:presLayoutVars>
          <dgm:chMax val="0"/>
          <dgm:chPref val="0"/>
          <dgm:bulletEnabled val="1"/>
        </dgm:presLayoutVars>
      </dgm:prSet>
      <dgm:spPr/>
    </dgm:pt>
    <dgm:pt modelId="{C1A2F1C9-0FF3-400D-9B48-AD3EFBB45C02}" type="pres">
      <dgm:prSet presAssocID="{64875B81-432B-4C8E-806F-22458613B756}" presName="quad3" presStyleLbl="node1" presStyleIdx="2" presStyleCnt="4">
        <dgm:presLayoutVars>
          <dgm:chMax val="0"/>
          <dgm:chPref val="0"/>
          <dgm:bulletEnabled val="1"/>
        </dgm:presLayoutVars>
      </dgm:prSet>
      <dgm:spPr/>
    </dgm:pt>
    <dgm:pt modelId="{6CAFAA6A-1C40-4DFA-B009-CE80D05D2DDB}" type="pres">
      <dgm:prSet presAssocID="{64875B81-432B-4C8E-806F-22458613B756}" presName="quad4" presStyleLbl="node1" presStyleIdx="3" presStyleCnt="4">
        <dgm:presLayoutVars>
          <dgm:chMax val="0"/>
          <dgm:chPref val="0"/>
          <dgm:bulletEnabled val="1"/>
        </dgm:presLayoutVars>
      </dgm:prSet>
      <dgm:spPr/>
    </dgm:pt>
  </dgm:ptLst>
  <dgm:cxnLst>
    <dgm:cxn modelId="{05090404-BB18-4AA5-913E-B15192A772B3}" srcId="{64875B81-432B-4C8E-806F-22458613B756}" destId="{1B2E49F5-2A8B-41A7-86CF-6703E7E22FC7}" srcOrd="2" destOrd="0" parTransId="{AD092892-30A5-4FFB-BD82-33BD82EF7927}" sibTransId="{607F431C-78F8-47D9-BE89-95D3C841BED3}"/>
    <dgm:cxn modelId="{9EC91C0E-4073-4E81-9BB2-7B6EA3E24C68}" type="presOf" srcId="{0FF126B3-B394-4E78-A423-D77D5EEED544}" destId="{A62204C7-71DA-430D-AF06-460BB2A95AC6}" srcOrd="0" destOrd="0" presId="urn:microsoft.com/office/officeart/2005/8/layout/matrix3"/>
    <dgm:cxn modelId="{32D51010-36B1-46E6-8891-868D6111C72A}" srcId="{64875B81-432B-4C8E-806F-22458613B756}" destId="{3700D763-F8FB-4837-8383-8757E1227EA1}" srcOrd="1" destOrd="0" parTransId="{93A54F3C-B774-4C95-9079-3E1E43705064}" sibTransId="{1A124F2D-C8D9-474C-9618-C2E98E0D99FB}"/>
    <dgm:cxn modelId="{60D8835D-CC3C-4756-AAB6-DEB6E59DB857}" srcId="{64875B81-432B-4C8E-806F-22458613B756}" destId="{BF9A59CC-86DB-41F2-B53D-7A1B6DB5FC3E}" srcOrd="3" destOrd="0" parTransId="{AEF1507E-2100-4151-AC20-C930864F749C}" sibTransId="{F94EFA64-FE64-4FD6-9842-530D44EB24E6}"/>
    <dgm:cxn modelId="{4EA2014F-CA39-4F35-BB13-CC30D4752953}" type="presOf" srcId="{BF9A59CC-86DB-41F2-B53D-7A1B6DB5FC3E}" destId="{6CAFAA6A-1C40-4DFA-B009-CE80D05D2DDB}" srcOrd="0" destOrd="0" presId="urn:microsoft.com/office/officeart/2005/8/layout/matrix3"/>
    <dgm:cxn modelId="{0839159C-7D20-42C4-9B3A-04E2D203946D}" type="presOf" srcId="{3700D763-F8FB-4837-8383-8757E1227EA1}" destId="{9ED3947C-EA22-4932-B92A-C75EA0A9C839}" srcOrd="0" destOrd="0" presId="urn:microsoft.com/office/officeart/2005/8/layout/matrix3"/>
    <dgm:cxn modelId="{D49FBEB0-0CAA-4F3E-8E7C-011CD9C52BA8}" type="presOf" srcId="{1B2E49F5-2A8B-41A7-86CF-6703E7E22FC7}" destId="{C1A2F1C9-0FF3-400D-9B48-AD3EFBB45C02}" srcOrd="0" destOrd="0" presId="urn:microsoft.com/office/officeart/2005/8/layout/matrix3"/>
    <dgm:cxn modelId="{B4DE42E0-936F-4FDE-B57E-53C0012AAAAE}" type="presOf" srcId="{64875B81-432B-4C8E-806F-22458613B756}" destId="{DB3B2066-C266-480D-89D9-659EEB8F5A34}" srcOrd="0" destOrd="0" presId="urn:microsoft.com/office/officeart/2005/8/layout/matrix3"/>
    <dgm:cxn modelId="{674967F8-78E8-4821-AD42-3471968132CE}" srcId="{64875B81-432B-4C8E-806F-22458613B756}" destId="{0FF126B3-B394-4E78-A423-D77D5EEED544}" srcOrd="0" destOrd="0" parTransId="{83E05053-EB23-4316-B66E-9A5C8194D161}" sibTransId="{0B9A5795-3F92-469D-9884-6550B55E6C49}"/>
    <dgm:cxn modelId="{BB5EFE0C-6387-4DB0-838F-C4F2B9256B75}" type="presParOf" srcId="{DB3B2066-C266-480D-89D9-659EEB8F5A34}" destId="{08150E96-EFFF-42F6-8E3B-95C0EF2C0152}" srcOrd="0" destOrd="0" presId="urn:microsoft.com/office/officeart/2005/8/layout/matrix3"/>
    <dgm:cxn modelId="{3652681A-EFFD-4F95-8C94-A5943E7701ED}" type="presParOf" srcId="{DB3B2066-C266-480D-89D9-659EEB8F5A34}" destId="{A62204C7-71DA-430D-AF06-460BB2A95AC6}" srcOrd="1" destOrd="0" presId="urn:microsoft.com/office/officeart/2005/8/layout/matrix3"/>
    <dgm:cxn modelId="{79C9D738-1699-4506-AF52-798497452C6C}" type="presParOf" srcId="{DB3B2066-C266-480D-89D9-659EEB8F5A34}" destId="{9ED3947C-EA22-4932-B92A-C75EA0A9C839}" srcOrd="2" destOrd="0" presId="urn:microsoft.com/office/officeart/2005/8/layout/matrix3"/>
    <dgm:cxn modelId="{B3BD3B38-54F5-4D05-8DD0-3608194557C5}" type="presParOf" srcId="{DB3B2066-C266-480D-89D9-659EEB8F5A34}" destId="{C1A2F1C9-0FF3-400D-9B48-AD3EFBB45C02}" srcOrd="3" destOrd="0" presId="urn:microsoft.com/office/officeart/2005/8/layout/matrix3"/>
    <dgm:cxn modelId="{F4A91BAC-A1F6-49DD-B609-1711E19C1F56}" type="presParOf" srcId="{DB3B2066-C266-480D-89D9-659EEB8F5A34}" destId="{6CAFAA6A-1C40-4DFA-B009-CE80D05D2DD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F8712-F166-4451-8713-39E5E85956F5}" type="doc">
      <dgm:prSet loTypeId="urn:microsoft.com/office/officeart/2005/8/layout/vList2" loCatId="Inbox" qsTypeId="urn:microsoft.com/office/officeart/2005/8/quickstyle/simple4" qsCatId="simple" csTypeId="urn:microsoft.com/office/officeart/2005/8/colors/accent6_1" csCatId="accent6" phldr="1"/>
      <dgm:spPr/>
      <dgm:t>
        <a:bodyPr/>
        <a:lstStyle/>
        <a:p>
          <a:endParaRPr lang="en-US"/>
        </a:p>
      </dgm:t>
    </dgm:pt>
    <dgm:pt modelId="{D9CC56C6-7D7F-4F32-AAA0-E31222634CF8}">
      <dgm:prSet/>
      <dgm:spPr/>
      <dgm:t>
        <a:bodyPr/>
        <a:lstStyle/>
        <a:p>
          <a:r>
            <a:rPr lang="en-US" b="0" i="0" dirty="0"/>
            <a:t>Convenience: dynamic languages like Python.</a:t>
          </a:r>
          <a:endParaRPr lang="en-US" dirty="0"/>
        </a:p>
      </dgm:t>
    </dgm:pt>
    <dgm:pt modelId="{1D21ABC6-175E-4CAE-A9DB-43026853A8EF}" type="parTrans" cxnId="{B43B97AA-0670-4ADF-A592-72F348CEB257}">
      <dgm:prSet/>
      <dgm:spPr/>
      <dgm:t>
        <a:bodyPr/>
        <a:lstStyle/>
        <a:p>
          <a:endParaRPr lang="en-US"/>
        </a:p>
      </dgm:t>
    </dgm:pt>
    <dgm:pt modelId="{1BA76508-D238-41F3-B1EF-23E6C440F6EC}" type="sibTrans" cxnId="{B43B97AA-0670-4ADF-A592-72F348CEB257}">
      <dgm:prSet/>
      <dgm:spPr/>
      <dgm:t>
        <a:bodyPr/>
        <a:lstStyle/>
        <a:p>
          <a:endParaRPr lang="en-US"/>
        </a:p>
      </dgm:t>
    </dgm:pt>
    <dgm:pt modelId="{1B81AFF4-3C01-4577-9979-768F3164BA18}">
      <dgm:prSet/>
      <dgm:spPr/>
      <dgm:t>
        <a:bodyPr/>
        <a:lstStyle/>
        <a:p>
          <a:r>
            <a:rPr lang="en-US" b="0" i="0" dirty="0"/>
            <a:t>Integration of speed of languages like C.</a:t>
          </a:r>
          <a:endParaRPr lang="en-US" dirty="0"/>
        </a:p>
      </dgm:t>
    </dgm:pt>
    <dgm:pt modelId="{5BF2F691-5D77-48CE-8B5A-5BAD3FECAAF9}" type="parTrans" cxnId="{55BE789A-5CF9-409F-8D78-111DF7F9684F}">
      <dgm:prSet/>
      <dgm:spPr/>
      <dgm:t>
        <a:bodyPr/>
        <a:lstStyle/>
        <a:p>
          <a:endParaRPr lang="en-US"/>
        </a:p>
      </dgm:t>
    </dgm:pt>
    <dgm:pt modelId="{50BD98F4-40E7-4296-B057-5212E7E0383A}" type="sibTrans" cxnId="{55BE789A-5CF9-409F-8D78-111DF7F9684F}">
      <dgm:prSet/>
      <dgm:spPr/>
      <dgm:t>
        <a:bodyPr/>
        <a:lstStyle/>
        <a:p>
          <a:endParaRPr lang="en-US"/>
        </a:p>
      </dgm:t>
    </dgm:pt>
    <dgm:pt modelId="{A269E267-EDA4-40A6-8A2E-DC75E8D01C0F}">
      <dgm:prSet/>
      <dgm:spPr/>
      <dgm:t>
        <a:bodyPr/>
        <a:lstStyle/>
        <a:p>
          <a:r>
            <a:rPr lang="en-US" b="0" i="0" dirty="0"/>
            <a:t>Ultimately, the idea was to have a language that “walks like python and runs like C”.</a:t>
          </a:r>
          <a:endParaRPr lang="en-US" dirty="0"/>
        </a:p>
      </dgm:t>
    </dgm:pt>
    <dgm:pt modelId="{912DAF50-28A9-4213-87F8-8828B9AEB66F}" type="parTrans" cxnId="{0FABD715-97FA-447B-A508-CDC3E1903394}">
      <dgm:prSet/>
      <dgm:spPr/>
      <dgm:t>
        <a:bodyPr/>
        <a:lstStyle/>
        <a:p>
          <a:endParaRPr lang="en-US"/>
        </a:p>
      </dgm:t>
    </dgm:pt>
    <dgm:pt modelId="{A04F3D35-AC22-4E8A-9B7E-C93068D1272E}" type="sibTrans" cxnId="{0FABD715-97FA-447B-A508-CDC3E1903394}">
      <dgm:prSet/>
      <dgm:spPr/>
      <dgm:t>
        <a:bodyPr/>
        <a:lstStyle/>
        <a:p>
          <a:endParaRPr lang="en-US"/>
        </a:p>
      </dgm:t>
    </dgm:pt>
    <dgm:pt modelId="{3F651A2D-5584-4CF9-B27A-1A1DFAF0C80B}" type="pres">
      <dgm:prSet presAssocID="{4A2F8712-F166-4451-8713-39E5E85956F5}" presName="linear" presStyleCnt="0">
        <dgm:presLayoutVars>
          <dgm:animLvl val="lvl"/>
          <dgm:resizeHandles val="exact"/>
        </dgm:presLayoutVars>
      </dgm:prSet>
      <dgm:spPr/>
    </dgm:pt>
    <dgm:pt modelId="{0735D2D0-E33A-4CDB-BE76-E5FCAB1B8ED2}" type="pres">
      <dgm:prSet presAssocID="{D9CC56C6-7D7F-4F32-AAA0-E31222634CF8}" presName="parentText" presStyleLbl="node1" presStyleIdx="0" presStyleCnt="3">
        <dgm:presLayoutVars>
          <dgm:chMax val="0"/>
          <dgm:bulletEnabled val="1"/>
        </dgm:presLayoutVars>
      </dgm:prSet>
      <dgm:spPr/>
    </dgm:pt>
    <dgm:pt modelId="{E64AB311-BE69-4697-9079-5AB1444D39C9}" type="pres">
      <dgm:prSet presAssocID="{1BA76508-D238-41F3-B1EF-23E6C440F6EC}" presName="spacer" presStyleCnt="0"/>
      <dgm:spPr/>
    </dgm:pt>
    <dgm:pt modelId="{6375390A-FEC3-45DB-9C82-A8E2A364DDA8}" type="pres">
      <dgm:prSet presAssocID="{1B81AFF4-3C01-4577-9979-768F3164BA18}" presName="parentText" presStyleLbl="node1" presStyleIdx="1" presStyleCnt="3">
        <dgm:presLayoutVars>
          <dgm:chMax val="0"/>
          <dgm:bulletEnabled val="1"/>
        </dgm:presLayoutVars>
      </dgm:prSet>
      <dgm:spPr/>
    </dgm:pt>
    <dgm:pt modelId="{C017EC1E-9666-4E86-AA3F-85C6ED59102B}" type="pres">
      <dgm:prSet presAssocID="{50BD98F4-40E7-4296-B057-5212E7E0383A}" presName="spacer" presStyleCnt="0"/>
      <dgm:spPr/>
    </dgm:pt>
    <dgm:pt modelId="{74AD7521-B524-4332-B915-42D5CD1A1C83}" type="pres">
      <dgm:prSet presAssocID="{A269E267-EDA4-40A6-8A2E-DC75E8D01C0F}" presName="parentText" presStyleLbl="node1" presStyleIdx="2" presStyleCnt="3">
        <dgm:presLayoutVars>
          <dgm:chMax val="0"/>
          <dgm:bulletEnabled val="1"/>
        </dgm:presLayoutVars>
      </dgm:prSet>
      <dgm:spPr/>
    </dgm:pt>
  </dgm:ptLst>
  <dgm:cxnLst>
    <dgm:cxn modelId="{0FABD715-97FA-447B-A508-CDC3E1903394}" srcId="{4A2F8712-F166-4451-8713-39E5E85956F5}" destId="{A269E267-EDA4-40A6-8A2E-DC75E8D01C0F}" srcOrd="2" destOrd="0" parTransId="{912DAF50-28A9-4213-87F8-8828B9AEB66F}" sibTransId="{A04F3D35-AC22-4E8A-9B7E-C93068D1272E}"/>
    <dgm:cxn modelId="{BF242B1F-3BC7-418B-94FD-85A12FB142E4}" type="presOf" srcId="{4A2F8712-F166-4451-8713-39E5E85956F5}" destId="{3F651A2D-5584-4CF9-B27A-1A1DFAF0C80B}" srcOrd="0" destOrd="0" presId="urn:microsoft.com/office/officeart/2005/8/layout/vList2"/>
    <dgm:cxn modelId="{91D9AF32-A2C0-4D80-8B74-A0DA4FA16B62}" type="presOf" srcId="{A269E267-EDA4-40A6-8A2E-DC75E8D01C0F}" destId="{74AD7521-B524-4332-B915-42D5CD1A1C83}" srcOrd="0" destOrd="0" presId="urn:microsoft.com/office/officeart/2005/8/layout/vList2"/>
    <dgm:cxn modelId="{BA826147-0518-4DFE-B3CE-60B39DAA5042}" type="presOf" srcId="{1B81AFF4-3C01-4577-9979-768F3164BA18}" destId="{6375390A-FEC3-45DB-9C82-A8E2A364DDA8}" srcOrd="0" destOrd="0" presId="urn:microsoft.com/office/officeart/2005/8/layout/vList2"/>
    <dgm:cxn modelId="{55BE789A-5CF9-409F-8D78-111DF7F9684F}" srcId="{4A2F8712-F166-4451-8713-39E5E85956F5}" destId="{1B81AFF4-3C01-4577-9979-768F3164BA18}" srcOrd="1" destOrd="0" parTransId="{5BF2F691-5D77-48CE-8B5A-5BAD3FECAAF9}" sibTransId="{50BD98F4-40E7-4296-B057-5212E7E0383A}"/>
    <dgm:cxn modelId="{B43B97AA-0670-4ADF-A592-72F348CEB257}" srcId="{4A2F8712-F166-4451-8713-39E5E85956F5}" destId="{D9CC56C6-7D7F-4F32-AAA0-E31222634CF8}" srcOrd="0" destOrd="0" parTransId="{1D21ABC6-175E-4CAE-A9DB-43026853A8EF}" sibTransId="{1BA76508-D238-41F3-B1EF-23E6C440F6EC}"/>
    <dgm:cxn modelId="{7F6B5AFA-6251-426E-AC11-BE48BC9016FC}" type="presOf" srcId="{D9CC56C6-7D7F-4F32-AAA0-E31222634CF8}" destId="{0735D2D0-E33A-4CDB-BE76-E5FCAB1B8ED2}" srcOrd="0" destOrd="0" presId="urn:microsoft.com/office/officeart/2005/8/layout/vList2"/>
    <dgm:cxn modelId="{8934DE3F-C807-49C3-A430-2E3E9635EC6D}" type="presParOf" srcId="{3F651A2D-5584-4CF9-B27A-1A1DFAF0C80B}" destId="{0735D2D0-E33A-4CDB-BE76-E5FCAB1B8ED2}" srcOrd="0" destOrd="0" presId="urn:microsoft.com/office/officeart/2005/8/layout/vList2"/>
    <dgm:cxn modelId="{0EC509F6-51AA-4A03-BA11-7FF8F7213C13}" type="presParOf" srcId="{3F651A2D-5584-4CF9-B27A-1A1DFAF0C80B}" destId="{E64AB311-BE69-4697-9079-5AB1444D39C9}" srcOrd="1" destOrd="0" presId="urn:microsoft.com/office/officeart/2005/8/layout/vList2"/>
    <dgm:cxn modelId="{621B968D-6D58-4695-A682-86CD1FE72F35}" type="presParOf" srcId="{3F651A2D-5584-4CF9-B27A-1A1DFAF0C80B}" destId="{6375390A-FEC3-45DB-9C82-A8E2A364DDA8}" srcOrd="2" destOrd="0" presId="urn:microsoft.com/office/officeart/2005/8/layout/vList2"/>
    <dgm:cxn modelId="{648D2853-9491-480B-BD89-57CFE7148823}" type="presParOf" srcId="{3F651A2D-5584-4CF9-B27A-1A1DFAF0C80B}" destId="{C017EC1E-9666-4E86-AA3F-85C6ED59102B}" srcOrd="3" destOrd="0" presId="urn:microsoft.com/office/officeart/2005/8/layout/vList2"/>
    <dgm:cxn modelId="{9CF0A752-7949-49C8-8D26-AEEB433D41CA}" type="presParOf" srcId="{3F651A2D-5584-4CF9-B27A-1A1DFAF0C80B}" destId="{74AD7521-B524-4332-B915-42D5CD1A1C8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68FBAB-E1FD-4E09-AE6E-85AD6AA5A63B}" type="doc">
      <dgm:prSet loTypeId="urn:microsoft.com/office/officeart/2008/layout/LinedList" loCatId="Inbox" qsTypeId="urn:microsoft.com/office/officeart/2005/8/quickstyle/simple5" qsCatId="simple" csTypeId="urn:microsoft.com/office/officeart/2005/8/colors/accent6_2" csCatId="accent6" phldr="1"/>
      <dgm:spPr/>
      <dgm:t>
        <a:bodyPr/>
        <a:lstStyle/>
        <a:p>
          <a:endParaRPr lang="en-US"/>
        </a:p>
      </dgm:t>
    </dgm:pt>
    <dgm:pt modelId="{A1EC26B4-9D6A-4DB8-941D-AAFF46DFAA53}">
      <dgm:prSet/>
      <dgm:spPr/>
      <dgm:t>
        <a:bodyPr/>
        <a:lstStyle/>
        <a:p>
          <a:r>
            <a:rPr lang="en-US" b="0" i="0" dirty="0"/>
            <a:t>“Python is an interpreted, interactive, object-oriented programming language that incorporates modules, exceptions, dynamic typing, very high level dynamic types, and classes into it”.</a:t>
          </a:r>
          <a:endParaRPr lang="en-US" dirty="0"/>
        </a:p>
      </dgm:t>
    </dgm:pt>
    <dgm:pt modelId="{317A6A8D-E05E-4C5A-AFEA-3703540604F7}" type="parTrans" cxnId="{48A3C139-A079-4840-A304-4D8978F635E4}">
      <dgm:prSet/>
      <dgm:spPr/>
      <dgm:t>
        <a:bodyPr/>
        <a:lstStyle/>
        <a:p>
          <a:endParaRPr lang="en-US"/>
        </a:p>
      </dgm:t>
    </dgm:pt>
    <dgm:pt modelId="{98D39135-270B-4CB0-A17A-E56DC3BE906D}" type="sibTrans" cxnId="{48A3C139-A079-4840-A304-4D8978F635E4}">
      <dgm:prSet/>
      <dgm:spPr/>
      <dgm:t>
        <a:bodyPr/>
        <a:lstStyle/>
        <a:p>
          <a:endParaRPr lang="en-US"/>
        </a:p>
      </dgm:t>
    </dgm:pt>
    <dgm:pt modelId="{7EE16D4F-534E-4E97-97D3-00E22AFFB259}">
      <dgm:prSet/>
      <dgm:spPr/>
      <dgm:t>
        <a:bodyPr/>
        <a:lstStyle/>
        <a:p>
          <a:r>
            <a:rPr lang="en-US" b="0" i="0"/>
            <a:t>Released by Guido Van Rossum in February of 1991; his wish was to fix the syntax in the ABC language and to allow system calls to the Amoeba OS. </a:t>
          </a:r>
          <a:endParaRPr lang="en-US"/>
        </a:p>
      </dgm:t>
    </dgm:pt>
    <dgm:pt modelId="{4C4B8253-5C30-4CDF-BBDA-071A5CF66360}" type="parTrans" cxnId="{DA24953A-0678-4962-A1E4-0491D1F49022}">
      <dgm:prSet/>
      <dgm:spPr/>
      <dgm:t>
        <a:bodyPr/>
        <a:lstStyle/>
        <a:p>
          <a:endParaRPr lang="en-US"/>
        </a:p>
      </dgm:t>
    </dgm:pt>
    <dgm:pt modelId="{ACB9A3BF-37AB-4EB8-BAC7-B946893ED811}" type="sibTrans" cxnId="{DA24953A-0678-4962-A1E4-0491D1F49022}">
      <dgm:prSet/>
      <dgm:spPr/>
      <dgm:t>
        <a:bodyPr/>
        <a:lstStyle/>
        <a:p>
          <a:endParaRPr lang="en-US"/>
        </a:p>
      </dgm:t>
    </dgm:pt>
    <dgm:pt modelId="{902D11FE-B851-4772-9086-3FD3DAC4D3AB}">
      <dgm:prSet/>
      <dgm:spPr/>
      <dgm:t>
        <a:bodyPr/>
        <a:lstStyle/>
        <a:p>
          <a:r>
            <a:rPr lang="en-US" b="0" i="0" dirty="0"/>
            <a:t>Keeps the UNIX philosophy of “doing one thing well”.</a:t>
          </a:r>
          <a:endParaRPr lang="en-US" dirty="0"/>
        </a:p>
      </dgm:t>
    </dgm:pt>
    <dgm:pt modelId="{08BE54D5-1317-437E-83CC-E16273F6B640}" type="parTrans" cxnId="{DB32459A-3751-440A-BA83-B9B951E0D4C3}">
      <dgm:prSet/>
      <dgm:spPr/>
      <dgm:t>
        <a:bodyPr/>
        <a:lstStyle/>
        <a:p>
          <a:endParaRPr lang="en-US"/>
        </a:p>
      </dgm:t>
    </dgm:pt>
    <dgm:pt modelId="{450645DE-FAAB-40BD-A2DC-1832021324B1}" type="sibTrans" cxnId="{DB32459A-3751-440A-BA83-B9B951E0D4C3}">
      <dgm:prSet/>
      <dgm:spPr/>
      <dgm:t>
        <a:bodyPr/>
        <a:lstStyle/>
        <a:p>
          <a:endParaRPr lang="en-US"/>
        </a:p>
      </dgm:t>
    </dgm:pt>
    <dgm:pt modelId="{13A1C8B9-C678-4769-9407-0C88F6416DC1}">
      <dgm:prSet/>
      <dgm:spPr/>
      <dgm:t>
        <a:bodyPr/>
        <a:lstStyle/>
        <a:p>
          <a:r>
            <a:rPr lang="en-US" b="0" i="0"/>
            <a:t>Interpreted instead of compiled. This acts as a limitation to the speed of execution compared to compiled languages.</a:t>
          </a:r>
          <a:endParaRPr lang="en-US"/>
        </a:p>
      </dgm:t>
    </dgm:pt>
    <dgm:pt modelId="{187C0020-81C9-4D6D-A7CE-1E0FEAC71FD6}" type="parTrans" cxnId="{206A5BD9-41BE-4ADA-82C4-3378CBD56827}">
      <dgm:prSet/>
      <dgm:spPr/>
      <dgm:t>
        <a:bodyPr/>
        <a:lstStyle/>
        <a:p>
          <a:endParaRPr lang="en-US"/>
        </a:p>
      </dgm:t>
    </dgm:pt>
    <dgm:pt modelId="{6F0A6E24-8D3F-46C8-8826-F1C7E8FE68BF}" type="sibTrans" cxnId="{206A5BD9-41BE-4ADA-82C4-3378CBD56827}">
      <dgm:prSet/>
      <dgm:spPr/>
      <dgm:t>
        <a:bodyPr/>
        <a:lstStyle/>
        <a:p>
          <a:endParaRPr lang="en-US"/>
        </a:p>
      </dgm:t>
    </dgm:pt>
    <dgm:pt modelId="{B34A0AF7-17B0-4295-9C0C-16AC2386F1F8}" type="pres">
      <dgm:prSet presAssocID="{4468FBAB-E1FD-4E09-AE6E-85AD6AA5A63B}" presName="vert0" presStyleCnt="0">
        <dgm:presLayoutVars>
          <dgm:dir/>
          <dgm:animOne val="branch"/>
          <dgm:animLvl val="lvl"/>
        </dgm:presLayoutVars>
      </dgm:prSet>
      <dgm:spPr/>
    </dgm:pt>
    <dgm:pt modelId="{A531B5F8-DAB4-4D99-9E9C-A7E927E8D648}" type="pres">
      <dgm:prSet presAssocID="{A1EC26B4-9D6A-4DB8-941D-AAFF46DFAA53}" presName="thickLine" presStyleLbl="alignNode1" presStyleIdx="0" presStyleCnt="4"/>
      <dgm:spPr/>
    </dgm:pt>
    <dgm:pt modelId="{604DC1F9-2CD6-4A0C-ACC8-01E1CAF8C51C}" type="pres">
      <dgm:prSet presAssocID="{A1EC26B4-9D6A-4DB8-941D-AAFF46DFAA53}" presName="horz1" presStyleCnt="0"/>
      <dgm:spPr/>
    </dgm:pt>
    <dgm:pt modelId="{343BE89F-6C67-4426-B5E0-DB104817B012}" type="pres">
      <dgm:prSet presAssocID="{A1EC26B4-9D6A-4DB8-941D-AAFF46DFAA53}" presName="tx1" presStyleLbl="revTx" presStyleIdx="0" presStyleCnt="4"/>
      <dgm:spPr/>
    </dgm:pt>
    <dgm:pt modelId="{0D417F08-AE98-4E3F-B603-61DB12455299}" type="pres">
      <dgm:prSet presAssocID="{A1EC26B4-9D6A-4DB8-941D-AAFF46DFAA53}" presName="vert1" presStyleCnt="0"/>
      <dgm:spPr/>
    </dgm:pt>
    <dgm:pt modelId="{4C80E501-C0D6-4E1F-BCCD-86E7357EA0CE}" type="pres">
      <dgm:prSet presAssocID="{7EE16D4F-534E-4E97-97D3-00E22AFFB259}" presName="thickLine" presStyleLbl="alignNode1" presStyleIdx="1" presStyleCnt="4"/>
      <dgm:spPr/>
    </dgm:pt>
    <dgm:pt modelId="{29A80CA3-5692-4D5C-BED9-27DA6746E144}" type="pres">
      <dgm:prSet presAssocID="{7EE16D4F-534E-4E97-97D3-00E22AFFB259}" presName="horz1" presStyleCnt="0"/>
      <dgm:spPr/>
    </dgm:pt>
    <dgm:pt modelId="{B25F9DEE-08C7-4F07-B4A3-8E4E41D08DA6}" type="pres">
      <dgm:prSet presAssocID="{7EE16D4F-534E-4E97-97D3-00E22AFFB259}" presName="tx1" presStyleLbl="revTx" presStyleIdx="1" presStyleCnt="4"/>
      <dgm:spPr/>
    </dgm:pt>
    <dgm:pt modelId="{C06316DA-FA48-4345-BBD8-2E7F7F9A392F}" type="pres">
      <dgm:prSet presAssocID="{7EE16D4F-534E-4E97-97D3-00E22AFFB259}" presName="vert1" presStyleCnt="0"/>
      <dgm:spPr/>
    </dgm:pt>
    <dgm:pt modelId="{E696AC20-C0D3-4B69-9ED0-1E8B8B3FE6D8}" type="pres">
      <dgm:prSet presAssocID="{902D11FE-B851-4772-9086-3FD3DAC4D3AB}" presName="thickLine" presStyleLbl="alignNode1" presStyleIdx="2" presStyleCnt="4"/>
      <dgm:spPr/>
    </dgm:pt>
    <dgm:pt modelId="{6B21994B-090A-4217-95A8-682AFFCF67A6}" type="pres">
      <dgm:prSet presAssocID="{902D11FE-B851-4772-9086-3FD3DAC4D3AB}" presName="horz1" presStyleCnt="0"/>
      <dgm:spPr/>
    </dgm:pt>
    <dgm:pt modelId="{0961D374-E1B7-491C-AE50-4C5494DDD442}" type="pres">
      <dgm:prSet presAssocID="{902D11FE-B851-4772-9086-3FD3DAC4D3AB}" presName="tx1" presStyleLbl="revTx" presStyleIdx="2" presStyleCnt="4"/>
      <dgm:spPr/>
    </dgm:pt>
    <dgm:pt modelId="{A8B76825-3B95-49C9-9336-F94D117C2B06}" type="pres">
      <dgm:prSet presAssocID="{902D11FE-B851-4772-9086-3FD3DAC4D3AB}" presName="vert1" presStyleCnt="0"/>
      <dgm:spPr/>
    </dgm:pt>
    <dgm:pt modelId="{7113B6B1-409C-4116-822F-2F204F9593FD}" type="pres">
      <dgm:prSet presAssocID="{13A1C8B9-C678-4769-9407-0C88F6416DC1}" presName="thickLine" presStyleLbl="alignNode1" presStyleIdx="3" presStyleCnt="4"/>
      <dgm:spPr/>
    </dgm:pt>
    <dgm:pt modelId="{AF87FEEA-513D-45EA-A162-20EF57E20E9C}" type="pres">
      <dgm:prSet presAssocID="{13A1C8B9-C678-4769-9407-0C88F6416DC1}" presName="horz1" presStyleCnt="0"/>
      <dgm:spPr/>
    </dgm:pt>
    <dgm:pt modelId="{C6D1EE18-D1F0-4C19-A37F-74013B3B58DD}" type="pres">
      <dgm:prSet presAssocID="{13A1C8B9-C678-4769-9407-0C88F6416DC1}" presName="tx1" presStyleLbl="revTx" presStyleIdx="3" presStyleCnt="4"/>
      <dgm:spPr/>
    </dgm:pt>
    <dgm:pt modelId="{340EB4FB-A554-40E6-981B-94E051FE1289}" type="pres">
      <dgm:prSet presAssocID="{13A1C8B9-C678-4769-9407-0C88F6416DC1}" presName="vert1" presStyleCnt="0"/>
      <dgm:spPr/>
    </dgm:pt>
  </dgm:ptLst>
  <dgm:cxnLst>
    <dgm:cxn modelId="{48A3C139-A079-4840-A304-4D8978F635E4}" srcId="{4468FBAB-E1FD-4E09-AE6E-85AD6AA5A63B}" destId="{A1EC26B4-9D6A-4DB8-941D-AAFF46DFAA53}" srcOrd="0" destOrd="0" parTransId="{317A6A8D-E05E-4C5A-AFEA-3703540604F7}" sibTransId="{98D39135-270B-4CB0-A17A-E56DC3BE906D}"/>
    <dgm:cxn modelId="{DA24953A-0678-4962-A1E4-0491D1F49022}" srcId="{4468FBAB-E1FD-4E09-AE6E-85AD6AA5A63B}" destId="{7EE16D4F-534E-4E97-97D3-00E22AFFB259}" srcOrd="1" destOrd="0" parTransId="{4C4B8253-5C30-4CDF-BBDA-071A5CF66360}" sibTransId="{ACB9A3BF-37AB-4EB8-BAC7-B946893ED811}"/>
    <dgm:cxn modelId="{3CD67C3C-9517-4D48-985F-21E226A5B40F}" type="presOf" srcId="{A1EC26B4-9D6A-4DB8-941D-AAFF46DFAA53}" destId="{343BE89F-6C67-4426-B5E0-DB104817B012}" srcOrd="0" destOrd="0" presId="urn:microsoft.com/office/officeart/2008/layout/LinedList"/>
    <dgm:cxn modelId="{1CA61893-5C72-48EE-B887-637D6E8DA4D7}" type="presOf" srcId="{4468FBAB-E1FD-4E09-AE6E-85AD6AA5A63B}" destId="{B34A0AF7-17B0-4295-9C0C-16AC2386F1F8}" srcOrd="0" destOrd="0" presId="urn:microsoft.com/office/officeart/2008/layout/LinedList"/>
    <dgm:cxn modelId="{FE8F8694-DD35-420C-A7E4-D697D6196A37}" type="presOf" srcId="{902D11FE-B851-4772-9086-3FD3DAC4D3AB}" destId="{0961D374-E1B7-491C-AE50-4C5494DDD442}" srcOrd="0" destOrd="0" presId="urn:microsoft.com/office/officeart/2008/layout/LinedList"/>
    <dgm:cxn modelId="{DB32459A-3751-440A-BA83-B9B951E0D4C3}" srcId="{4468FBAB-E1FD-4E09-AE6E-85AD6AA5A63B}" destId="{902D11FE-B851-4772-9086-3FD3DAC4D3AB}" srcOrd="2" destOrd="0" parTransId="{08BE54D5-1317-437E-83CC-E16273F6B640}" sibTransId="{450645DE-FAAB-40BD-A2DC-1832021324B1}"/>
    <dgm:cxn modelId="{71380BB4-4D1D-477B-B4A6-4CCF68E7BAC1}" type="presOf" srcId="{13A1C8B9-C678-4769-9407-0C88F6416DC1}" destId="{C6D1EE18-D1F0-4C19-A37F-74013B3B58DD}" srcOrd="0" destOrd="0" presId="urn:microsoft.com/office/officeart/2008/layout/LinedList"/>
    <dgm:cxn modelId="{206A5BD9-41BE-4ADA-82C4-3378CBD56827}" srcId="{4468FBAB-E1FD-4E09-AE6E-85AD6AA5A63B}" destId="{13A1C8B9-C678-4769-9407-0C88F6416DC1}" srcOrd="3" destOrd="0" parTransId="{187C0020-81C9-4D6D-A7CE-1E0FEAC71FD6}" sibTransId="{6F0A6E24-8D3F-46C8-8826-F1C7E8FE68BF}"/>
    <dgm:cxn modelId="{358F58F0-C8FF-43AD-8B86-9DD3393945EE}" type="presOf" srcId="{7EE16D4F-534E-4E97-97D3-00E22AFFB259}" destId="{B25F9DEE-08C7-4F07-B4A3-8E4E41D08DA6}" srcOrd="0" destOrd="0" presId="urn:microsoft.com/office/officeart/2008/layout/LinedList"/>
    <dgm:cxn modelId="{B860C55D-9F41-4456-80D7-F8AD262F12C2}" type="presParOf" srcId="{B34A0AF7-17B0-4295-9C0C-16AC2386F1F8}" destId="{A531B5F8-DAB4-4D99-9E9C-A7E927E8D648}" srcOrd="0" destOrd="0" presId="urn:microsoft.com/office/officeart/2008/layout/LinedList"/>
    <dgm:cxn modelId="{F6C95523-6AFC-445D-A26D-430B296D7307}" type="presParOf" srcId="{B34A0AF7-17B0-4295-9C0C-16AC2386F1F8}" destId="{604DC1F9-2CD6-4A0C-ACC8-01E1CAF8C51C}" srcOrd="1" destOrd="0" presId="urn:microsoft.com/office/officeart/2008/layout/LinedList"/>
    <dgm:cxn modelId="{2BAE8262-5F03-4F5E-9891-EBD16C756ED8}" type="presParOf" srcId="{604DC1F9-2CD6-4A0C-ACC8-01E1CAF8C51C}" destId="{343BE89F-6C67-4426-B5E0-DB104817B012}" srcOrd="0" destOrd="0" presId="urn:microsoft.com/office/officeart/2008/layout/LinedList"/>
    <dgm:cxn modelId="{2BF1858C-8DD6-4739-96BD-9F715B971E73}" type="presParOf" srcId="{604DC1F9-2CD6-4A0C-ACC8-01E1CAF8C51C}" destId="{0D417F08-AE98-4E3F-B603-61DB12455299}" srcOrd="1" destOrd="0" presId="urn:microsoft.com/office/officeart/2008/layout/LinedList"/>
    <dgm:cxn modelId="{E3FC6EC8-7609-44BB-80C5-65EF506F806B}" type="presParOf" srcId="{B34A0AF7-17B0-4295-9C0C-16AC2386F1F8}" destId="{4C80E501-C0D6-4E1F-BCCD-86E7357EA0CE}" srcOrd="2" destOrd="0" presId="urn:microsoft.com/office/officeart/2008/layout/LinedList"/>
    <dgm:cxn modelId="{361136A4-5728-49C4-B429-66F58B361EC1}" type="presParOf" srcId="{B34A0AF7-17B0-4295-9C0C-16AC2386F1F8}" destId="{29A80CA3-5692-4D5C-BED9-27DA6746E144}" srcOrd="3" destOrd="0" presId="urn:microsoft.com/office/officeart/2008/layout/LinedList"/>
    <dgm:cxn modelId="{B09C43D7-86CB-43DC-9DAA-F318E9B24806}" type="presParOf" srcId="{29A80CA3-5692-4D5C-BED9-27DA6746E144}" destId="{B25F9DEE-08C7-4F07-B4A3-8E4E41D08DA6}" srcOrd="0" destOrd="0" presId="urn:microsoft.com/office/officeart/2008/layout/LinedList"/>
    <dgm:cxn modelId="{3E9926B1-4373-4154-BF56-158B3DBD801A}" type="presParOf" srcId="{29A80CA3-5692-4D5C-BED9-27DA6746E144}" destId="{C06316DA-FA48-4345-BBD8-2E7F7F9A392F}" srcOrd="1" destOrd="0" presId="urn:microsoft.com/office/officeart/2008/layout/LinedList"/>
    <dgm:cxn modelId="{CAEA2C8D-599F-46B9-B791-0CC5F5B7591C}" type="presParOf" srcId="{B34A0AF7-17B0-4295-9C0C-16AC2386F1F8}" destId="{E696AC20-C0D3-4B69-9ED0-1E8B8B3FE6D8}" srcOrd="4" destOrd="0" presId="urn:microsoft.com/office/officeart/2008/layout/LinedList"/>
    <dgm:cxn modelId="{3A900FEE-B2D2-41BB-98C4-646FECE6BFCE}" type="presParOf" srcId="{B34A0AF7-17B0-4295-9C0C-16AC2386F1F8}" destId="{6B21994B-090A-4217-95A8-682AFFCF67A6}" srcOrd="5" destOrd="0" presId="urn:microsoft.com/office/officeart/2008/layout/LinedList"/>
    <dgm:cxn modelId="{90209BFB-A90C-491F-BB05-813DA72D4D46}" type="presParOf" srcId="{6B21994B-090A-4217-95A8-682AFFCF67A6}" destId="{0961D374-E1B7-491C-AE50-4C5494DDD442}" srcOrd="0" destOrd="0" presId="urn:microsoft.com/office/officeart/2008/layout/LinedList"/>
    <dgm:cxn modelId="{6459CF77-43AC-4863-BEE2-F1B489396530}" type="presParOf" srcId="{6B21994B-090A-4217-95A8-682AFFCF67A6}" destId="{A8B76825-3B95-49C9-9336-F94D117C2B06}" srcOrd="1" destOrd="0" presId="urn:microsoft.com/office/officeart/2008/layout/LinedList"/>
    <dgm:cxn modelId="{9E4CB88D-982D-4E75-B51E-23B240AC11F5}" type="presParOf" srcId="{B34A0AF7-17B0-4295-9C0C-16AC2386F1F8}" destId="{7113B6B1-409C-4116-822F-2F204F9593FD}" srcOrd="6" destOrd="0" presId="urn:microsoft.com/office/officeart/2008/layout/LinedList"/>
    <dgm:cxn modelId="{B41E2256-3E4B-43E1-A41E-4AC79076B54D}" type="presParOf" srcId="{B34A0AF7-17B0-4295-9C0C-16AC2386F1F8}" destId="{AF87FEEA-513D-45EA-A162-20EF57E20E9C}" srcOrd="7" destOrd="0" presId="urn:microsoft.com/office/officeart/2008/layout/LinedList"/>
    <dgm:cxn modelId="{47DC27FE-8DEF-41F0-AFF8-001C89BC0962}" type="presParOf" srcId="{AF87FEEA-513D-45EA-A162-20EF57E20E9C}" destId="{C6D1EE18-D1F0-4C19-A37F-74013B3B58DD}" srcOrd="0" destOrd="0" presId="urn:microsoft.com/office/officeart/2008/layout/LinedList"/>
    <dgm:cxn modelId="{2ACAA573-534A-4D57-9C29-C2E69B020E1F}" type="presParOf" srcId="{AF87FEEA-513D-45EA-A162-20EF57E20E9C}" destId="{340EB4FB-A554-40E6-981B-94E051FE12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A91BA9-9B77-4B06-B1A0-6AA41B7A5726}" type="doc">
      <dgm:prSet loTypeId="urn:microsoft.com/office/officeart/2008/layout/LinedList" loCatId="Inbox" qsTypeId="urn:microsoft.com/office/officeart/2005/8/quickstyle/simple2" qsCatId="simple" csTypeId="urn:microsoft.com/office/officeart/2005/8/colors/colorful2" csCatId="colorful"/>
      <dgm:spPr/>
      <dgm:t>
        <a:bodyPr/>
        <a:lstStyle/>
        <a:p>
          <a:endParaRPr lang="en-US"/>
        </a:p>
      </dgm:t>
    </dgm:pt>
    <dgm:pt modelId="{CDD05C3F-3E73-4E00-9472-9D02BE0AE8C1}">
      <dgm:prSet/>
      <dgm:spPr/>
      <dgm:t>
        <a:bodyPr/>
        <a:lstStyle/>
        <a:p>
          <a:r>
            <a:rPr lang="en-US" b="0" i="0"/>
            <a:t>Developed back in Bell laboratories in 1972 by Dennis Ritchie.</a:t>
          </a:r>
          <a:endParaRPr lang="en-US"/>
        </a:p>
      </dgm:t>
    </dgm:pt>
    <dgm:pt modelId="{3024ED6A-4FE3-4FFE-8D25-DB31E43115C9}" type="parTrans" cxnId="{92A5B7AB-B98A-4C1A-9C99-F4D53101B6BE}">
      <dgm:prSet/>
      <dgm:spPr/>
      <dgm:t>
        <a:bodyPr/>
        <a:lstStyle/>
        <a:p>
          <a:endParaRPr lang="en-US"/>
        </a:p>
      </dgm:t>
    </dgm:pt>
    <dgm:pt modelId="{F1E9B555-C48E-4AE3-94A3-95024F358919}" type="sibTrans" cxnId="{92A5B7AB-B98A-4C1A-9C99-F4D53101B6BE}">
      <dgm:prSet/>
      <dgm:spPr/>
      <dgm:t>
        <a:bodyPr/>
        <a:lstStyle/>
        <a:p>
          <a:endParaRPr lang="en-US"/>
        </a:p>
      </dgm:t>
    </dgm:pt>
    <dgm:pt modelId="{1FBBCDE9-DFA6-406A-9E9B-DDB372B27D89}">
      <dgm:prSet/>
      <dgm:spPr/>
      <dgm:t>
        <a:bodyPr/>
        <a:lstStyle/>
        <a:p>
          <a:r>
            <a:rPr lang="en-US" b="0" i="0"/>
            <a:t>Inspired by B, BCPL and CPL.</a:t>
          </a:r>
          <a:endParaRPr lang="en-US"/>
        </a:p>
      </dgm:t>
    </dgm:pt>
    <dgm:pt modelId="{42FF950F-0417-4842-8490-630D45D3D15A}" type="parTrans" cxnId="{F48B5C93-0C16-44CD-AC19-2E4C42722986}">
      <dgm:prSet/>
      <dgm:spPr/>
      <dgm:t>
        <a:bodyPr/>
        <a:lstStyle/>
        <a:p>
          <a:endParaRPr lang="en-US"/>
        </a:p>
      </dgm:t>
    </dgm:pt>
    <dgm:pt modelId="{2952A1D7-8625-4610-9A1F-03AEDF0863DF}" type="sibTrans" cxnId="{F48B5C93-0C16-44CD-AC19-2E4C42722986}">
      <dgm:prSet/>
      <dgm:spPr/>
      <dgm:t>
        <a:bodyPr/>
        <a:lstStyle/>
        <a:p>
          <a:endParaRPr lang="en-US"/>
        </a:p>
      </dgm:t>
    </dgm:pt>
    <dgm:pt modelId="{CEDE4EEB-6498-4D57-94E8-030220DB29DF}">
      <dgm:prSet/>
      <dgm:spPr/>
      <dgm:t>
        <a:bodyPr/>
        <a:lstStyle/>
        <a:p>
          <a:r>
            <a:rPr lang="en-US" b="0" i="0"/>
            <a:t>Handled low level operations well. This allowed the UNIX operating system to be rewritten from assembly language into C.</a:t>
          </a:r>
          <a:endParaRPr lang="en-US"/>
        </a:p>
      </dgm:t>
    </dgm:pt>
    <dgm:pt modelId="{F8398F12-4E6F-406C-AF63-D99D8A0C579B}" type="parTrans" cxnId="{80EE4E0E-5545-45FC-9849-601B0524B6D0}">
      <dgm:prSet/>
      <dgm:spPr/>
      <dgm:t>
        <a:bodyPr/>
        <a:lstStyle/>
        <a:p>
          <a:endParaRPr lang="en-US"/>
        </a:p>
      </dgm:t>
    </dgm:pt>
    <dgm:pt modelId="{813D2DAC-F96A-4FEB-9288-A8DD7170CC0B}" type="sibTrans" cxnId="{80EE4E0E-5545-45FC-9849-601B0524B6D0}">
      <dgm:prSet/>
      <dgm:spPr/>
      <dgm:t>
        <a:bodyPr/>
        <a:lstStyle/>
        <a:p>
          <a:endParaRPr lang="en-US"/>
        </a:p>
      </dgm:t>
    </dgm:pt>
    <dgm:pt modelId="{2F5D2713-2859-4710-BA8A-B0B2CE633935}">
      <dgm:prSet/>
      <dgm:spPr/>
      <dgm:t>
        <a:bodyPr/>
        <a:lstStyle/>
        <a:p>
          <a:r>
            <a:rPr lang="en-US" b="0" i="0"/>
            <a:t>C bridged the gap between low level assembly language and other high level languages.</a:t>
          </a:r>
          <a:endParaRPr lang="en-US"/>
        </a:p>
      </dgm:t>
    </dgm:pt>
    <dgm:pt modelId="{4F0D28B7-29CF-4DCE-969F-8DD78C2BBFD8}" type="parTrans" cxnId="{42F89FD6-B57F-4DED-92C0-36FC3E557C9E}">
      <dgm:prSet/>
      <dgm:spPr/>
      <dgm:t>
        <a:bodyPr/>
        <a:lstStyle/>
        <a:p>
          <a:endParaRPr lang="en-US"/>
        </a:p>
      </dgm:t>
    </dgm:pt>
    <dgm:pt modelId="{647B4EA2-6013-4509-8CCF-5471426F92D4}" type="sibTrans" cxnId="{42F89FD6-B57F-4DED-92C0-36FC3E557C9E}">
      <dgm:prSet/>
      <dgm:spPr/>
      <dgm:t>
        <a:bodyPr/>
        <a:lstStyle/>
        <a:p>
          <a:endParaRPr lang="en-US"/>
        </a:p>
      </dgm:t>
    </dgm:pt>
    <dgm:pt modelId="{4EAF1026-ABB0-4BB1-9EBD-AE55E42FA2EB}">
      <dgm:prSet/>
      <dgm:spPr/>
      <dgm:t>
        <a:bodyPr/>
        <a:lstStyle/>
        <a:p>
          <a:r>
            <a:rPr lang="en-US" b="0" i="0"/>
            <a:t>Highly structured. Programmer may break a program up with reusable functions.</a:t>
          </a:r>
          <a:endParaRPr lang="en-US"/>
        </a:p>
      </dgm:t>
    </dgm:pt>
    <dgm:pt modelId="{1C080F48-8397-4BB2-823D-5CB4158694C1}" type="parTrans" cxnId="{637D4AFE-7F65-4CE1-8002-D5F1112FF913}">
      <dgm:prSet/>
      <dgm:spPr/>
      <dgm:t>
        <a:bodyPr/>
        <a:lstStyle/>
        <a:p>
          <a:endParaRPr lang="en-US"/>
        </a:p>
      </dgm:t>
    </dgm:pt>
    <dgm:pt modelId="{433DED55-1809-424C-AD45-01C6EF32E001}" type="sibTrans" cxnId="{637D4AFE-7F65-4CE1-8002-D5F1112FF913}">
      <dgm:prSet/>
      <dgm:spPr/>
      <dgm:t>
        <a:bodyPr/>
        <a:lstStyle/>
        <a:p>
          <a:endParaRPr lang="en-US"/>
        </a:p>
      </dgm:t>
    </dgm:pt>
    <dgm:pt modelId="{82BD584B-6FC0-4A8C-88D0-68066CF15EFA}">
      <dgm:prSet/>
      <dgm:spPr/>
      <dgm:t>
        <a:bodyPr/>
        <a:lstStyle/>
        <a:p>
          <a:r>
            <a:rPr lang="en-US" b="0" i="0"/>
            <a:t>No run time checking. If code compiles, it will run. This program may later crash due to logic errors.</a:t>
          </a:r>
          <a:endParaRPr lang="en-US"/>
        </a:p>
      </dgm:t>
    </dgm:pt>
    <dgm:pt modelId="{0340FFFC-C482-439B-9649-587FF0048A5C}" type="parTrans" cxnId="{F1B2EF7E-97D8-4C80-AA4C-3E154E201F55}">
      <dgm:prSet/>
      <dgm:spPr/>
      <dgm:t>
        <a:bodyPr/>
        <a:lstStyle/>
        <a:p>
          <a:endParaRPr lang="en-US"/>
        </a:p>
      </dgm:t>
    </dgm:pt>
    <dgm:pt modelId="{58507FAE-4FD8-4937-AC03-CB510725DC3B}" type="sibTrans" cxnId="{F1B2EF7E-97D8-4C80-AA4C-3E154E201F55}">
      <dgm:prSet/>
      <dgm:spPr/>
      <dgm:t>
        <a:bodyPr/>
        <a:lstStyle/>
        <a:p>
          <a:endParaRPr lang="en-US"/>
        </a:p>
      </dgm:t>
    </dgm:pt>
    <dgm:pt modelId="{5DF2FD9B-F96C-40FA-A362-1C530BE45B12}" type="pres">
      <dgm:prSet presAssocID="{7FA91BA9-9B77-4B06-B1A0-6AA41B7A5726}" presName="vert0" presStyleCnt="0">
        <dgm:presLayoutVars>
          <dgm:dir/>
          <dgm:animOne val="branch"/>
          <dgm:animLvl val="lvl"/>
        </dgm:presLayoutVars>
      </dgm:prSet>
      <dgm:spPr/>
    </dgm:pt>
    <dgm:pt modelId="{57647EB0-7A1F-4A15-8013-305468821F74}" type="pres">
      <dgm:prSet presAssocID="{CDD05C3F-3E73-4E00-9472-9D02BE0AE8C1}" presName="thickLine" presStyleLbl="alignNode1" presStyleIdx="0" presStyleCnt="6"/>
      <dgm:spPr/>
    </dgm:pt>
    <dgm:pt modelId="{17042507-967C-42D5-9227-B973C13D83F2}" type="pres">
      <dgm:prSet presAssocID="{CDD05C3F-3E73-4E00-9472-9D02BE0AE8C1}" presName="horz1" presStyleCnt="0"/>
      <dgm:spPr/>
    </dgm:pt>
    <dgm:pt modelId="{9C99CAD3-7C0E-4729-828A-51AABE76E47E}" type="pres">
      <dgm:prSet presAssocID="{CDD05C3F-3E73-4E00-9472-9D02BE0AE8C1}" presName="tx1" presStyleLbl="revTx" presStyleIdx="0" presStyleCnt="6"/>
      <dgm:spPr/>
    </dgm:pt>
    <dgm:pt modelId="{4F2C5CEF-122A-474A-B2B2-C3752E1254A6}" type="pres">
      <dgm:prSet presAssocID="{CDD05C3F-3E73-4E00-9472-9D02BE0AE8C1}" presName="vert1" presStyleCnt="0"/>
      <dgm:spPr/>
    </dgm:pt>
    <dgm:pt modelId="{B16E32B0-2678-44F7-96D0-CD9AB8E5691C}" type="pres">
      <dgm:prSet presAssocID="{1FBBCDE9-DFA6-406A-9E9B-DDB372B27D89}" presName="thickLine" presStyleLbl="alignNode1" presStyleIdx="1" presStyleCnt="6"/>
      <dgm:spPr/>
    </dgm:pt>
    <dgm:pt modelId="{5BD17BD2-DF57-4CE7-A980-7FE486CE06E3}" type="pres">
      <dgm:prSet presAssocID="{1FBBCDE9-DFA6-406A-9E9B-DDB372B27D89}" presName="horz1" presStyleCnt="0"/>
      <dgm:spPr/>
    </dgm:pt>
    <dgm:pt modelId="{5B36ACE3-AD14-4B61-B412-D9017B7F62AB}" type="pres">
      <dgm:prSet presAssocID="{1FBBCDE9-DFA6-406A-9E9B-DDB372B27D89}" presName="tx1" presStyleLbl="revTx" presStyleIdx="1" presStyleCnt="6"/>
      <dgm:spPr/>
    </dgm:pt>
    <dgm:pt modelId="{6950F815-1992-4310-AF1D-8C881505379C}" type="pres">
      <dgm:prSet presAssocID="{1FBBCDE9-DFA6-406A-9E9B-DDB372B27D89}" presName="vert1" presStyleCnt="0"/>
      <dgm:spPr/>
    </dgm:pt>
    <dgm:pt modelId="{C8D9194B-ECA9-4BC3-B7AD-D26C369DD076}" type="pres">
      <dgm:prSet presAssocID="{CEDE4EEB-6498-4D57-94E8-030220DB29DF}" presName="thickLine" presStyleLbl="alignNode1" presStyleIdx="2" presStyleCnt="6"/>
      <dgm:spPr/>
    </dgm:pt>
    <dgm:pt modelId="{4E88C346-5A21-437B-A3DF-CE23031B5308}" type="pres">
      <dgm:prSet presAssocID="{CEDE4EEB-6498-4D57-94E8-030220DB29DF}" presName="horz1" presStyleCnt="0"/>
      <dgm:spPr/>
    </dgm:pt>
    <dgm:pt modelId="{A3BFE2B3-171D-4F2C-9C3E-F3A2E77EE7A4}" type="pres">
      <dgm:prSet presAssocID="{CEDE4EEB-6498-4D57-94E8-030220DB29DF}" presName="tx1" presStyleLbl="revTx" presStyleIdx="2" presStyleCnt="6"/>
      <dgm:spPr/>
    </dgm:pt>
    <dgm:pt modelId="{50552BA1-2D96-4934-9A89-D7C47DB29283}" type="pres">
      <dgm:prSet presAssocID="{CEDE4EEB-6498-4D57-94E8-030220DB29DF}" presName="vert1" presStyleCnt="0"/>
      <dgm:spPr/>
    </dgm:pt>
    <dgm:pt modelId="{95747C96-4EFE-46AE-9819-19CD54489D35}" type="pres">
      <dgm:prSet presAssocID="{2F5D2713-2859-4710-BA8A-B0B2CE633935}" presName="thickLine" presStyleLbl="alignNode1" presStyleIdx="3" presStyleCnt="6"/>
      <dgm:spPr/>
    </dgm:pt>
    <dgm:pt modelId="{18EE3893-2D64-4A08-8A61-C946E1CA3688}" type="pres">
      <dgm:prSet presAssocID="{2F5D2713-2859-4710-BA8A-B0B2CE633935}" presName="horz1" presStyleCnt="0"/>
      <dgm:spPr/>
    </dgm:pt>
    <dgm:pt modelId="{2FBD0D57-FC7C-4085-89C6-6426EDE382EE}" type="pres">
      <dgm:prSet presAssocID="{2F5D2713-2859-4710-BA8A-B0B2CE633935}" presName="tx1" presStyleLbl="revTx" presStyleIdx="3" presStyleCnt="6"/>
      <dgm:spPr/>
    </dgm:pt>
    <dgm:pt modelId="{368F8642-4DEA-4457-B235-CF2B804CE400}" type="pres">
      <dgm:prSet presAssocID="{2F5D2713-2859-4710-BA8A-B0B2CE633935}" presName="vert1" presStyleCnt="0"/>
      <dgm:spPr/>
    </dgm:pt>
    <dgm:pt modelId="{C9AB76D4-264B-4D51-B52A-5C988455E777}" type="pres">
      <dgm:prSet presAssocID="{4EAF1026-ABB0-4BB1-9EBD-AE55E42FA2EB}" presName="thickLine" presStyleLbl="alignNode1" presStyleIdx="4" presStyleCnt="6"/>
      <dgm:spPr/>
    </dgm:pt>
    <dgm:pt modelId="{FEF53ED0-521C-4B5A-B949-1306812ABE52}" type="pres">
      <dgm:prSet presAssocID="{4EAF1026-ABB0-4BB1-9EBD-AE55E42FA2EB}" presName="horz1" presStyleCnt="0"/>
      <dgm:spPr/>
    </dgm:pt>
    <dgm:pt modelId="{7CAC4DAC-05D4-4FAE-A423-9542BBC2EE67}" type="pres">
      <dgm:prSet presAssocID="{4EAF1026-ABB0-4BB1-9EBD-AE55E42FA2EB}" presName="tx1" presStyleLbl="revTx" presStyleIdx="4" presStyleCnt="6"/>
      <dgm:spPr/>
    </dgm:pt>
    <dgm:pt modelId="{53C456A3-7310-400E-BA03-755D570CDE37}" type="pres">
      <dgm:prSet presAssocID="{4EAF1026-ABB0-4BB1-9EBD-AE55E42FA2EB}" presName="vert1" presStyleCnt="0"/>
      <dgm:spPr/>
    </dgm:pt>
    <dgm:pt modelId="{B859BDBD-C742-47C8-97AB-91CE6FF5D8B1}" type="pres">
      <dgm:prSet presAssocID="{82BD584B-6FC0-4A8C-88D0-68066CF15EFA}" presName="thickLine" presStyleLbl="alignNode1" presStyleIdx="5" presStyleCnt="6"/>
      <dgm:spPr/>
    </dgm:pt>
    <dgm:pt modelId="{461807C6-B4FD-49BB-B611-A9BDD127C0A5}" type="pres">
      <dgm:prSet presAssocID="{82BD584B-6FC0-4A8C-88D0-68066CF15EFA}" presName="horz1" presStyleCnt="0"/>
      <dgm:spPr/>
    </dgm:pt>
    <dgm:pt modelId="{E5565965-591C-4B14-81F3-4352BB9D5C0A}" type="pres">
      <dgm:prSet presAssocID="{82BD584B-6FC0-4A8C-88D0-68066CF15EFA}" presName="tx1" presStyleLbl="revTx" presStyleIdx="5" presStyleCnt="6"/>
      <dgm:spPr/>
    </dgm:pt>
    <dgm:pt modelId="{48174C66-9AE5-4252-B388-1FC5040F12AB}" type="pres">
      <dgm:prSet presAssocID="{82BD584B-6FC0-4A8C-88D0-68066CF15EFA}" presName="vert1" presStyleCnt="0"/>
      <dgm:spPr/>
    </dgm:pt>
  </dgm:ptLst>
  <dgm:cxnLst>
    <dgm:cxn modelId="{89D2CD06-A28E-4FD6-A363-37488A672E8E}" type="presOf" srcId="{CDD05C3F-3E73-4E00-9472-9D02BE0AE8C1}" destId="{9C99CAD3-7C0E-4729-828A-51AABE76E47E}" srcOrd="0" destOrd="0" presId="urn:microsoft.com/office/officeart/2008/layout/LinedList"/>
    <dgm:cxn modelId="{80EE4E0E-5545-45FC-9849-601B0524B6D0}" srcId="{7FA91BA9-9B77-4B06-B1A0-6AA41B7A5726}" destId="{CEDE4EEB-6498-4D57-94E8-030220DB29DF}" srcOrd="2" destOrd="0" parTransId="{F8398F12-4E6F-406C-AF63-D99D8A0C579B}" sibTransId="{813D2DAC-F96A-4FEB-9288-A8DD7170CC0B}"/>
    <dgm:cxn modelId="{E2B8B50E-E2DC-4102-B3CA-1D8FEE07A9C0}" type="presOf" srcId="{7FA91BA9-9B77-4B06-B1A0-6AA41B7A5726}" destId="{5DF2FD9B-F96C-40FA-A362-1C530BE45B12}" srcOrd="0" destOrd="0" presId="urn:microsoft.com/office/officeart/2008/layout/LinedList"/>
    <dgm:cxn modelId="{37AA4B45-14C2-4D55-A61F-545753F1724E}" type="presOf" srcId="{1FBBCDE9-DFA6-406A-9E9B-DDB372B27D89}" destId="{5B36ACE3-AD14-4B61-B412-D9017B7F62AB}" srcOrd="0" destOrd="0" presId="urn:microsoft.com/office/officeart/2008/layout/LinedList"/>
    <dgm:cxn modelId="{5FFBEB7A-374C-4808-8924-73F0E32D8CFC}" type="presOf" srcId="{4EAF1026-ABB0-4BB1-9EBD-AE55E42FA2EB}" destId="{7CAC4DAC-05D4-4FAE-A423-9542BBC2EE67}" srcOrd="0" destOrd="0" presId="urn:microsoft.com/office/officeart/2008/layout/LinedList"/>
    <dgm:cxn modelId="{F1B2EF7E-97D8-4C80-AA4C-3E154E201F55}" srcId="{7FA91BA9-9B77-4B06-B1A0-6AA41B7A5726}" destId="{82BD584B-6FC0-4A8C-88D0-68066CF15EFA}" srcOrd="5" destOrd="0" parTransId="{0340FFFC-C482-439B-9649-587FF0048A5C}" sibTransId="{58507FAE-4FD8-4937-AC03-CB510725DC3B}"/>
    <dgm:cxn modelId="{322C3E82-BE95-4E35-8531-8C9F804A7214}" type="presOf" srcId="{82BD584B-6FC0-4A8C-88D0-68066CF15EFA}" destId="{E5565965-591C-4B14-81F3-4352BB9D5C0A}" srcOrd="0" destOrd="0" presId="urn:microsoft.com/office/officeart/2008/layout/LinedList"/>
    <dgm:cxn modelId="{F48B5C93-0C16-44CD-AC19-2E4C42722986}" srcId="{7FA91BA9-9B77-4B06-B1A0-6AA41B7A5726}" destId="{1FBBCDE9-DFA6-406A-9E9B-DDB372B27D89}" srcOrd="1" destOrd="0" parTransId="{42FF950F-0417-4842-8490-630D45D3D15A}" sibTransId="{2952A1D7-8625-4610-9A1F-03AEDF0863DF}"/>
    <dgm:cxn modelId="{92A5B7AB-B98A-4C1A-9C99-F4D53101B6BE}" srcId="{7FA91BA9-9B77-4B06-B1A0-6AA41B7A5726}" destId="{CDD05C3F-3E73-4E00-9472-9D02BE0AE8C1}" srcOrd="0" destOrd="0" parTransId="{3024ED6A-4FE3-4FFE-8D25-DB31E43115C9}" sibTransId="{F1E9B555-C48E-4AE3-94A3-95024F358919}"/>
    <dgm:cxn modelId="{2C5E1CC9-2960-4E58-A5E9-B8E91747EC4A}" type="presOf" srcId="{CEDE4EEB-6498-4D57-94E8-030220DB29DF}" destId="{A3BFE2B3-171D-4F2C-9C3E-F3A2E77EE7A4}" srcOrd="0" destOrd="0" presId="urn:microsoft.com/office/officeart/2008/layout/LinedList"/>
    <dgm:cxn modelId="{856B66D4-3512-4841-A68D-A7EE312AB43B}" type="presOf" srcId="{2F5D2713-2859-4710-BA8A-B0B2CE633935}" destId="{2FBD0D57-FC7C-4085-89C6-6426EDE382EE}" srcOrd="0" destOrd="0" presId="urn:microsoft.com/office/officeart/2008/layout/LinedList"/>
    <dgm:cxn modelId="{42F89FD6-B57F-4DED-92C0-36FC3E557C9E}" srcId="{7FA91BA9-9B77-4B06-B1A0-6AA41B7A5726}" destId="{2F5D2713-2859-4710-BA8A-B0B2CE633935}" srcOrd="3" destOrd="0" parTransId="{4F0D28B7-29CF-4DCE-969F-8DD78C2BBFD8}" sibTransId="{647B4EA2-6013-4509-8CCF-5471426F92D4}"/>
    <dgm:cxn modelId="{637D4AFE-7F65-4CE1-8002-D5F1112FF913}" srcId="{7FA91BA9-9B77-4B06-B1A0-6AA41B7A5726}" destId="{4EAF1026-ABB0-4BB1-9EBD-AE55E42FA2EB}" srcOrd="4" destOrd="0" parTransId="{1C080F48-8397-4BB2-823D-5CB4158694C1}" sibTransId="{433DED55-1809-424C-AD45-01C6EF32E001}"/>
    <dgm:cxn modelId="{4A571285-90D1-4E3B-B62F-B0E1F60223D4}" type="presParOf" srcId="{5DF2FD9B-F96C-40FA-A362-1C530BE45B12}" destId="{57647EB0-7A1F-4A15-8013-305468821F74}" srcOrd="0" destOrd="0" presId="urn:microsoft.com/office/officeart/2008/layout/LinedList"/>
    <dgm:cxn modelId="{95E414C2-7C8C-4A04-BB04-E9CE42DDC197}" type="presParOf" srcId="{5DF2FD9B-F96C-40FA-A362-1C530BE45B12}" destId="{17042507-967C-42D5-9227-B973C13D83F2}" srcOrd="1" destOrd="0" presId="urn:microsoft.com/office/officeart/2008/layout/LinedList"/>
    <dgm:cxn modelId="{9694BF20-3E28-4C08-80E9-4FB3FEA55264}" type="presParOf" srcId="{17042507-967C-42D5-9227-B973C13D83F2}" destId="{9C99CAD3-7C0E-4729-828A-51AABE76E47E}" srcOrd="0" destOrd="0" presId="urn:microsoft.com/office/officeart/2008/layout/LinedList"/>
    <dgm:cxn modelId="{ED4AFD3C-E843-43EE-8972-496F09B8865B}" type="presParOf" srcId="{17042507-967C-42D5-9227-B973C13D83F2}" destId="{4F2C5CEF-122A-474A-B2B2-C3752E1254A6}" srcOrd="1" destOrd="0" presId="urn:microsoft.com/office/officeart/2008/layout/LinedList"/>
    <dgm:cxn modelId="{84155AD7-F543-473D-BD0B-2F3BAE7599C0}" type="presParOf" srcId="{5DF2FD9B-F96C-40FA-A362-1C530BE45B12}" destId="{B16E32B0-2678-44F7-96D0-CD9AB8E5691C}" srcOrd="2" destOrd="0" presId="urn:microsoft.com/office/officeart/2008/layout/LinedList"/>
    <dgm:cxn modelId="{460C4DA4-9BC6-4A7A-8CE1-431E69A45168}" type="presParOf" srcId="{5DF2FD9B-F96C-40FA-A362-1C530BE45B12}" destId="{5BD17BD2-DF57-4CE7-A980-7FE486CE06E3}" srcOrd="3" destOrd="0" presId="urn:microsoft.com/office/officeart/2008/layout/LinedList"/>
    <dgm:cxn modelId="{33EA4893-9BB7-49D9-AC26-6594E73DD58D}" type="presParOf" srcId="{5BD17BD2-DF57-4CE7-A980-7FE486CE06E3}" destId="{5B36ACE3-AD14-4B61-B412-D9017B7F62AB}" srcOrd="0" destOrd="0" presId="urn:microsoft.com/office/officeart/2008/layout/LinedList"/>
    <dgm:cxn modelId="{4ECB779D-53A6-454F-9818-4F94FDACC0CB}" type="presParOf" srcId="{5BD17BD2-DF57-4CE7-A980-7FE486CE06E3}" destId="{6950F815-1992-4310-AF1D-8C881505379C}" srcOrd="1" destOrd="0" presId="urn:microsoft.com/office/officeart/2008/layout/LinedList"/>
    <dgm:cxn modelId="{C9A8E439-F1AB-47FC-BA94-7DF128DEEC6C}" type="presParOf" srcId="{5DF2FD9B-F96C-40FA-A362-1C530BE45B12}" destId="{C8D9194B-ECA9-4BC3-B7AD-D26C369DD076}" srcOrd="4" destOrd="0" presId="urn:microsoft.com/office/officeart/2008/layout/LinedList"/>
    <dgm:cxn modelId="{E2138D70-4EFD-4B19-BAC6-EDBFF119A98B}" type="presParOf" srcId="{5DF2FD9B-F96C-40FA-A362-1C530BE45B12}" destId="{4E88C346-5A21-437B-A3DF-CE23031B5308}" srcOrd="5" destOrd="0" presId="urn:microsoft.com/office/officeart/2008/layout/LinedList"/>
    <dgm:cxn modelId="{8C7E045E-C82F-409D-B11F-24C72D981124}" type="presParOf" srcId="{4E88C346-5A21-437B-A3DF-CE23031B5308}" destId="{A3BFE2B3-171D-4F2C-9C3E-F3A2E77EE7A4}" srcOrd="0" destOrd="0" presId="urn:microsoft.com/office/officeart/2008/layout/LinedList"/>
    <dgm:cxn modelId="{E43A44CD-90A2-40CD-96BE-F6C064461C5D}" type="presParOf" srcId="{4E88C346-5A21-437B-A3DF-CE23031B5308}" destId="{50552BA1-2D96-4934-9A89-D7C47DB29283}" srcOrd="1" destOrd="0" presId="urn:microsoft.com/office/officeart/2008/layout/LinedList"/>
    <dgm:cxn modelId="{ABF8A5E1-666E-457B-9696-89CB03F2DFEB}" type="presParOf" srcId="{5DF2FD9B-F96C-40FA-A362-1C530BE45B12}" destId="{95747C96-4EFE-46AE-9819-19CD54489D35}" srcOrd="6" destOrd="0" presId="urn:microsoft.com/office/officeart/2008/layout/LinedList"/>
    <dgm:cxn modelId="{802ED4E6-A130-4444-991F-79A5F74F5AA0}" type="presParOf" srcId="{5DF2FD9B-F96C-40FA-A362-1C530BE45B12}" destId="{18EE3893-2D64-4A08-8A61-C946E1CA3688}" srcOrd="7" destOrd="0" presId="urn:microsoft.com/office/officeart/2008/layout/LinedList"/>
    <dgm:cxn modelId="{8EFBA1DE-CE78-4577-80DE-624FE278FDB3}" type="presParOf" srcId="{18EE3893-2D64-4A08-8A61-C946E1CA3688}" destId="{2FBD0D57-FC7C-4085-89C6-6426EDE382EE}" srcOrd="0" destOrd="0" presId="urn:microsoft.com/office/officeart/2008/layout/LinedList"/>
    <dgm:cxn modelId="{6D11BAD8-E2C4-4816-9BC4-CA84C5608DE1}" type="presParOf" srcId="{18EE3893-2D64-4A08-8A61-C946E1CA3688}" destId="{368F8642-4DEA-4457-B235-CF2B804CE400}" srcOrd="1" destOrd="0" presId="urn:microsoft.com/office/officeart/2008/layout/LinedList"/>
    <dgm:cxn modelId="{9C421972-1710-418D-8E4C-3F5E0C96DD48}" type="presParOf" srcId="{5DF2FD9B-F96C-40FA-A362-1C530BE45B12}" destId="{C9AB76D4-264B-4D51-B52A-5C988455E777}" srcOrd="8" destOrd="0" presId="urn:microsoft.com/office/officeart/2008/layout/LinedList"/>
    <dgm:cxn modelId="{C4184AAB-2B1F-4403-9F33-E2ED1E88D795}" type="presParOf" srcId="{5DF2FD9B-F96C-40FA-A362-1C530BE45B12}" destId="{FEF53ED0-521C-4B5A-B949-1306812ABE52}" srcOrd="9" destOrd="0" presId="urn:microsoft.com/office/officeart/2008/layout/LinedList"/>
    <dgm:cxn modelId="{1823A37C-E591-4ABD-9696-374A5077197A}" type="presParOf" srcId="{FEF53ED0-521C-4B5A-B949-1306812ABE52}" destId="{7CAC4DAC-05D4-4FAE-A423-9542BBC2EE67}" srcOrd="0" destOrd="0" presId="urn:microsoft.com/office/officeart/2008/layout/LinedList"/>
    <dgm:cxn modelId="{677A7A25-A2D0-4685-B60A-6E7D870565B6}" type="presParOf" srcId="{FEF53ED0-521C-4B5A-B949-1306812ABE52}" destId="{53C456A3-7310-400E-BA03-755D570CDE37}" srcOrd="1" destOrd="0" presId="urn:microsoft.com/office/officeart/2008/layout/LinedList"/>
    <dgm:cxn modelId="{C0031045-5699-4268-85CA-CDEBD88FF867}" type="presParOf" srcId="{5DF2FD9B-F96C-40FA-A362-1C530BE45B12}" destId="{B859BDBD-C742-47C8-97AB-91CE6FF5D8B1}" srcOrd="10" destOrd="0" presId="urn:microsoft.com/office/officeart/2008/layout/LinedList"/>
    <dgm:cxn modelId="{40564406-D7F6-4620-9808-382AB2758473}" type="presParOf" srcId="{5DF2FD9B-F96C-40FA-A362-1C530BE45B12}" destId="{461807C6-B4FD-49BB-B611-A9BDD127C0A5}" srcOrd="11" destOrd="0" presId="urn:microsoft.com/office/officeart/2008/layout/LinedList"/>
    <dgm:cxn modelId="{23887CDA-9B08-464D-B968-A68C9D8DF7DA}" type="presParOf" srcId="{461807C6-B4FD-49BB-B611-A9BDD127C0A5}" destId="{E5565965-591C-4B14-81F3-4352BB9D5C0A}" srcOrd="0" destOrd="0" presId="urn:microsoft.com/office/officeart/2008/layout/LinedList"/>
    <dgm:cxn modelId="{5891F2BF-DACC-4070-B188-CFA802AB1654}" type="presParOf" srcId="{461807C6-B4FD-49BB-B611-A9BDD127C0A5}" destId="{48174C66-9AE5-4252-B388-1FC5040F12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80112-0D0C-46AE-8D86-4D958FD778CF}" type="doc">
      <dgm:prSet loTypeId="urn:microsoft.com/office/officeart/2008/layout/LinedList" loCatId="Inbox" qsTypeId="urn:microsoft.com/office/officeart/2005/8/quickstyle/simple3" qsCatId="simple" csTypeId="urn:microsoft.com/office/officeart/2005/8/colors/accent5_3" csCatId="accent5"/>
      <dgm:spPr/>
      <dgm:t>
        <a:bodyPr/>
        <a:lstStyle/>
        <a:p>
          <a:endParaRPr lang="en-US"/>
        </a:p>
      </dgm:t>
    </dgm:pt>
    <dgm:pt modelId="{ABE84B76-E77D-46FB-82F4-DABE8172B539}">
      <dgm:prSet/>
      <dgm:spPr/>
      <dgm:t>
        <a:bodyPr/>
        <a:lstStyle/>
        <a:p>
          <a:r>
            <a:rPr lang="en-US" b="0" i="0"/>
            <a:t>Free and open source (MIT licensed)</a:t>
          </a:r>
          <a:endParaRPr lang="en-US"/>
        </a:p>
      </dgm:t>
    </dgm:pt>
    <dgm:pt modelId="{74E1F53E-94BA-4212-B609-8694FCAE6979}" type="parTrans" cxnId="{D4E4D65A-A9D6-4846-9C76-9366C6F331B0}">
      <dgm:prSet/>
      <dgm:spPr/>
      <dgm:t>
        <a:bodyPr/>
        <a:lstStyle/>
        <a:p>
          <a:endParaRPr lang="en-US"/>
        </a:p>
      </dgm:t>
    </dgm:pt>
    <dgm:pt modelId="{D2433C98-12BE-410B-9888-AB48DB729113}" type="sibTrans" cxnId="{D4E4D65A-A9D6-4846-9C76-9366C6F331B0}">
      <dgm:prSet/>
      <dgm:spPr/>
      <dgm:t>
        <a:bodyPr/>
        <a:lstStyle/>
        <a:p>
          <a:endParaRPr lang="en-US"/>
        </a:p>
      </dgm:t>
    </dgm:pt>
    <dgm:pt modelId="{306B1E45-0DEB-460F-A567-C9DC1B0C4736}">
      <dgm:prSet/>
      <dgm:spPr/>
      <dgm:t>
        <a:bodyPr/>
        <a:lstStyle/>
        <a:p>
          <a:r>
            <a:rPr lang="en-US" b="0" i="0"/>
            <a:t>User-defined types are as fast and compact as built-ins</a:t>
          </a:r>
          <a:endParaRPr lang="en-US"/>
        </a:p>
      </dgm:t>
    </dgm:pt>
    <dgm:pt modelId="{87F86E49-E566-4A51-B100-BF23A0C9D5DB}" type="parTrans" cxnId="{EE165302-5E78-4FE6-BDD6-B6FAAC6AFAD9}">
      <dgm:prSet/>
      <dgm:spPr/>
      <dgm:t>
        <a:bodyPr/>
        <a:lstStyle/>
        <a:p>
          <a:endParaRPr lang="en-US"/>
        </a:p>
      </dgm:t>
    </dgm:pt>
    <dgm:pt modelId="{38BA8818-74E9-4EC4-83BA-B9AC79013894}" type="sibTrans" cxnId="{EE165302-5E78-4FE6-BDD6-B6FAAC6AFAD9}">
      <dgm:prSet/>
      <dgm:spPr/>
      <dgm:t>
        <a:bodyPr/>
        <a:lstStyle/>
        <a:p>
          <a:endParaRPr lang="en-US"/>
        </a:p>
      </dgm:t>
    </dgm:pt>
    <dgm:pt modelId="{E2EC4EB9-DF50-46C8-AF34-B0E1EB50DFE9}">
      <dgm:prSet/>
      <dgm:spPr/>
      <dgm:t>
        <a:bodyPr/>
        <a:lstStyle/>
        <a:p>
          <a:r>
            <a:rPr lang="en-US" b="0" i="0"/>
            <a:t>No need to vectorize code for performance; devectorized code is fast</a:t>
          </a:r>
          <a:endParaRPr lang="en-US"/>
        </a:p>
      </dgm:t>
    </dgm:pt>
    <dgm:pt modelId="{71EEF6C8-AC15-4040-8B9E-94FE94F508B1}" type="parTrans" cxnId="{88BFC374-1BC8-4BA6-ADBB-3C06FEC3C0ED}">
      <dgm:prSet/>
      <dgm:spPr/>
      <dgm:t>
        <a:bodyPr/>
        <a:lstStyle/>
        <a:p>
          <a:endParaRPr lang="en-US"/>
        </a:p>
      </dgm:t>
    </dgm:pt>
    <dgm:pt modelId="{6C119325-A39F-4E2A-BFCC-5778F2837CF8}" type="sibTrans" cxnId="{88BFC374-1BC8-4BA6-ADBB-3C06FEC3C0ED}">
      <dgm:prSet/>
      <dgm:spPr/>
      <dgm:t>
        <a:bodyPr/>
        <a:lstStyle/>
        <a:p>
          <a:endParaRPr lang="en-US"/>
        </a:p>
      </dgm:t>
    </dgm:pt>
    <dgm:pt modelId="{6A79E6AE-406A-404D-8F26-D95F62411ABB}">
      <dgm:prSet/>
      <dgm:spPr/>
      <dgm:t>
        <a:bodyPr/>
        <a:lstStyle/>
        <a:p>
          <a:r>
            <a:rPr lang="en-US" b="0" i="0"/>
            <a:t>Designed for parallelism and distributed computation</a:t>
          </a:r>
          <a:endParaRPr lang="en-US"/>
        </a:p>
      </dgm:t>
    </dgm:pt>
    <dgm:pt modelId="{50ACC9A0-6EDB-4CDB-9B75-481D7CA3BED0}" type="parTrans" cxnId="{B816C827-ADED-4CDF-A50C-6D54C2F4D477}">
      <dgm:prSet/>
      <dgm:spPr/>
      <dgm:t>
        <a:bodyPr/>
        <a:lstStyle/>
        <a:p>
          <a:endParaRPr lang="en-US"/>
        </a:p>
      </dgm:t>
    </dgm:pt>
    <dgm:pt modelId="{B90437C0-AF53-4112-8329-E5B376374225}" type="sibTrans" cxnId="{B816C827-ADED-4CDF-A50C-6D54C2F4D477}">
      <dgm:prSet/>
      <dgm:spPr/>
      <dgm:t>
        <a:bodyPr/>
        <a:lstStyle/>
        <a:p>
          <a:endParaRPr lang="en-US"/>
        </a:p>
      </dgm:t>
    </dgm:pt>
    <dgm:pt modelId="{7E57D55D-8AE9-4C03-A898-BCAD41EAA4DD}">
      <dgm:prSet/>
      <dgm:spPr/>
      <dgm:t>
        <a:bodyPr/>
        <a:lstStyle/>
        <a:p>
          <a:r>
            <a:rPr lang="en-US" b="0" i="0"/>
            <a:t>Lightweight “green; threading (coroutines)</a:t>
          </a:r>
          <a:endParaRPr lang="en-US"/>
        </a:p>
      </dgm:t>
    </dgm:pt>
    <dgm:pt modelId="{B6C79E44-6F8D-4966-B00A-7B55C4EC1623}" type="parTrans" cxnId="{31F357B5-0243-4546-B4ED-A28E5DABEA1B}">
      <dgm:prSet/>
      <dgm:spPr/>
      <dgm:t>
        <a:bodyPr/>
        <a:lstStyle/>
        <a:p>
          <a:endParaRPr lang="en-US"/>
        </a:p>
      </dgm:t>
    </dgm:pt>
    <dgm:pt modelId="{25D03723-9CC1-434F-9030-4161E73E1A59}" type="sibTrans" cxnId="{31F357B5-0243-4546-B4ED-A28E5DABEA1B}">
      <dgm:prSet/>
      <dgm:spPr/>
      <dgm:t>
        <a:bodyPr/>
        <a:lstStyle/>
        <a:p>
          <a:endParaRPr lang="en-US"/>
        </a:p>
      </dgm:t>
    </dgm:pt>
    <dgm:pt modelId="{D45DF839-9F5D-420C-BA31-15E80F89A2C1}">
      <dgm:prSet/>
      <dgm:spPr/>
      <dgm:t>
        <a:bodyPr/>
        <a:lstStyle/>
        <a:p>
          <a:r>
            <a:rPr lang="en-US" b="0" i="0"/>
            <a:t>Unobtrusive yet powerful type system</a:t>
          </a:r>
          <a:endParaRPr lang="en-US"/>
        </a:p>
      </dgm:t>
    </dgm:pt>
    <dgm:pt modelId="{DD1D1CF7-E2D8-4C93-8395-5070BB85040C}" type="parTrans" cxnId="{E09CF6AB-66AC-4847-A288-6B34DC99A09B}">
      <dgm:prSet/>
      <dgm:spPr/>
      <dgm:t>
        <a:bodyPr/>
        <a:lstStyle/>
        <a:p>
          <a:endParaRPr lang="en-US"/>
        </a:p>
      </dgm:t>
    </dgm:pt>
    <dgm:pt modelId="{74759E94-B5ED-4265-A1BC-6F4708C53D48}" type="sibTrans" cxnId="{E09CF6AB-66AC-4847-A288-6B34DC99A09B}">
      <dgm:prSet/>
      <dgm:spPr/>
      <dgm:t>
        <a:bodyPr/>
        <a:lstStyle/>
        <a:p>
          <a:endParaRPr lang="en-US"/>
        </a:p>
      </dgm:t>
    </dgm:pt>
    <dgm:pt modelId="{9EFB18C7-71F2-47ED-9332-7598C8ECE0DD}">
      <dgm:prSet/>
      <dgm:spPr/>
      <dgm:t>
        <a:bodyPr/>
        <a:lstStyle/>
        <a:p>
          <a:r>
            <a:rPr lang="en-US" b="0" i="0"/>
            <a:t>Elegant and extensible conversions and promotions for numeric and other types</a:t>
          </a:r>
          <a:endParaRPr lang="en-US"/>
        </a:p>
      </dgm:t>
    </dgm:pt>
    <dgm:pt modelId="{BBCAACEB-5CCF-4EF5-9EBF-BE38F6CDD436}" type="parTrans" cxnId="{9CDD86A9-42F1-4B12-9EE1-7F6F2C0D3391}">
      <dgm:prSet/>
      <dgm:spPr/>
      <dgm:t>
        <a:bodyPr/>
        <a:lstStyle/>
        <a:p>
          <a:endParaRPr lang="en-US"/>
        </a:p>
      </dgm:t>
    </dgm:pt>
    <dgm:pt modelId="{840B4047-8533-4891-B601-B449619B72B3}" type="sibTrans" cxnId="{9CDD86A9-42F1-4B12-9EE1-7F6F2C0D3391}">
      <dgm:prSet/>
      <dgm:spPr/>
      <dgm:t>
        <a:bodyPr/>
        <a:lstStyle/>
        <a:p>
          <a:endParaRPr lang="en-US"/>
        </a:p>
      </dgm:t>
    </dgm:pt>
    <dgm:pt modelId="{9C90E22E-35B0-4FEB-94FA-1D950709973C}" type="pres">
      <dgm:prSet presAssocID="{53480112-0D0C-46AE-8D86-4D958FD778CF}" presName="vert0" presStyleCnt="0">
        <dgm:presLayoutVars>
          <dgm:dir/>
          <dgm:animOne val="branch"/>
          <dgm:animLvl val="lvl"/>
        </dgm:presLayoutVars>
      </dgm:prSet>
      <dgm:spPr/>
    </dgm:pt>
    <dgm:pt modelId="{97F5EB84-B3E7-4330-B64D-5248B74EB197}" type="pres">
      <dgm:prSet presAssocID="{ABE84B76-E77D-46FB-82F4-DABE8172B539}" presName="thickLine" presStyleLbl="alignNode1" presStyleIdx="0" presStyleCnt="7"/>
      <dgm:spPr/>
    </dgm:pt>
    <dgm:pt modelId="{4E7FE52F-0395-4C6E-84F5-31AB2D0B9ABE}" type="pres">
      <dgm:prSet presAssocID="{ABE84B76-E77D-46FB-82F4-DABE8172B539}" presName="horz1" presStyleCnt="0"/>
      <dgm:spPr/>
    </dgm:pt>
    <dgm:pt modelId="{B9EF7BB1-AE81-4497-8FC2-46C41AD44E3C}" type="pres">
      <dgm:prSet presAssocID="{ABE84B76-E77D-46FB-82F4-DABE8172B539}" presName="tx1" presStyleLbl="revTx" presStyleIdx="0" presStyleCnt="7"/>
      <dgm:spPr/>
    </dgm:pt>
    <dgm:pt modelId="{9A925FA2-A85D-4518-ADE4-03906D6065D5}" type="pres">
      <dgm:prSet presAssocID="{ABE84B76-E77D-46FB-82F4-DABE8172B539}" presName="vert1" presStyleCnt="0"/>
      <dgm:spPr/>
    </dgm:pt>
    <dgm:pt modelId="{E6B82818-2E30-457A-816D-3943603B6136}" type="pres">
      <dgm:prSet presAssocID="{306B1E45-0DEB-460F-A567-C9DC1B0C4736}" presName="thickLine" presStyleLbl="alignNode1" presStyleIdx="1" presStyleCnt="7"/>
      <dgm:spPr/>
    </dgm:pt>
    <dgm:pt modelId="{5D050718-193F-4FE0-8C6B-A01C65A6C88D}" type="pres">
      <dgm:prSet presAssocID="{306B1E45-0DEB-460F-A567-C9DC1B0C4736}" presName="horz1" presStyleCnt="0"/>
      <dgm:spPr/>
    </dgm:pt>
    <dgm:pt modelId="{CC5796F9-B35F-4204-AAE1-13834644A269}" type="pres">
      <dgm:prSet presAssocID="{306B1E45-0DEB-460F-A567-C9DC1B0C4736}" presName="tx1" presStyleLbl="revTx" presStyleIdx="1" presStyleCnt="7"/>
      <dgm:spPr/>
    </dgm:pt>
    <dgm:pt modelId="{208A79AD-D16E-42A3-BEB8-43B02ED61C4F}" type="pres">
      <dgm:prSet presAssocID="{306B1E45-0DEB-460F-A567-C9DC1B0C4736}" presName="vert1" presStyleCnt="0"/>
      <dgm:spPr/>
    </dgm:pt>
    <dgm:pt modelId="{AE83F1AA-18E6-4E47-93FC-82B77EA19F47}" type="pres">
      <dgm:prSet presAssocID="{E2EC4EB9-DF50-46C8-AF34-B0E1EB50DFE9}" presName="thickLine" presStyleLbl="alignNode1" presStyleIdx="2" presStyleCnt="7"/>
      <dgm:spPr/>
    </dgm:pt>
    <dgm:pt modelId="{6280DD4E-6197-4C93-9920-830483948890}" type="pres">
      <dgm:prSet presAssocID="{E2EC4EB9-DF50-46C8-AF34-B0E1EB50DFE9}" presName="horz1" presStyleCnt="0"/>
      <dgm:spPr/>
    </dgm:pt>
    <dgm:pt modelId="{34B4DD4A-DCF2-480E-BB35-C72509CC662F}" type="pres">
      <dgm:prSet presAssocID="{E2EC4EB9-DF50-46C8-AF34-B0E1EB50DFE9}" presName="tx1" presStyleLbl="revTx" presStyleIdx="2" presStyleCnt="7"/>
      <dgm:spPr/>
    </dgm:pt>
    <dgm:pt modelId="{7F4D06E4-1C06-447D-A659-71D1D1951B45}" type="pres">
      <dgm:prSet presAssocID="{E2EC4EB9-DF50-46C8-AF34-B0E1EB50DFE9}" presName="vert1" presStyleCnt="0"/>
      <dgm:spPr/>
    </dgm:pt>
    <dgm:pt modelId="{0FFFF8BD-9E3F-4C84-B9DB-EF9B02F6D71F}" type="pres">
      <dgm:prSet presAssocID="{6A79E6AE-406A-404D-8F26-D95F62411ABB}" presName="thickLine" presStyleLbl="alignNode1" presStyleIdx="3" presStyleCnt="7"/>
      <dgm:spPr/>
    </dgm:pt>
    <dgm:pt modelId="{B279C816-EC92-4F59-9561-62F0E6BE64D2}" type="pres">
      <dgm:prSet presAssocID="{6A79E6AE-406A-404D-8F26-D95F62411ABB}" presName="horz1" presStyleCnt="0"/>
      <dgm:spPr/>
    </dgm:pt>
    <dgm:pt modelId="{AEB62559-ACD9-49F4-ACB4-75110E8CF3BD}" type="pres">
      <dgm:prSet presAssocID="{6A79E6AE-406A-404D-8F26-D95F62411ABB}" presName="tx1" presStyleLbl="revTx" presStyleIdx="3" presStyleCnt="7"/>
      <dgm:spPr/>
    </dgm:pt>
    <dgm:pt modelId="{9D9777D3-63F3-49A6-AB76-B80729610E2F}" type="pres">
      <dgm:prSet presAssocID="{6A79E6AE-406A-404D-8F26-D95F62411ABB}" presName="vert1" presStyleCnt="0"/>
      <dgm:spPr/>
    </dgm:pt>
    <dgm:pt modelId="{725B6F95-43FA-4D66-B4F8-3B00E6D5442D}" type="pres">
      <dgm:prSet presAssocID="{7E57D55D-8AE9-4C03-A898-BCAD41EAA4DD}" presName="thickLine" presStyleLbl="alignNode1" presStyleIdx="4" presStyleCnt="7"/>
      <dgm:spPr/>
    </dgm:pt>
    <dgm:pt modelId="{B95069A6-888C-4720-AF10-25780001CC55}" type="pres">
      <dgm:prSet presAssocID="{7E57D55D-8AE9-4C03-A898-BCAD41EAA4DD}" presName="horz1" presStyleCnt="0"/>
      <dgm:spPr/>
    </dgm:pt>
    <dgm:pt modelId="{816A9769-B254-497D-B148-7C51A6A57396}" type="pres">
      <dgm:prSet presAssocID="{7E57D55D-8AE9-4C03-A898-BCAD41EAA4DD}" presName="tx1" presStyleLbl="revTx" presStyleIdx="4" presStyleCnt="7"/>
      <dgm:spPr/>
    </dgm:pt>
    <dgm:pt modelId="{765E6CD6-4B90-475B-A20A-EA664BD87838}" type="pres">
      <dgm:prSet presAssocID="{7E57D55D-8AE9-4C03-A898-BCAD41EAA4DD}" presName="vert1" presStyleCnt="0"/>
      <dgm:spPr/>
    </dgm:pt>
    <dgm:pt modelId="{8FDF87CA-57AC-42B9-9FE5-6227538079AE}" type="pres">
      <dgm:prSet presAssocID="{D45DF839-9F5D-420C-BA31-15E80F89A2C1}" presName="thickLine" presStyleLbl="alignNode1" presStyleIdx="5" presStyleCnt="7"/>
      <dgm:spPr/>
    </dgm:pt>
    <dgm:pt modelId="{A14990C9-3E67-48D6-89EC-3FF1C66B2452}" type="pres">
      <dgm:prSet presAssocID="{D45DF839-9F5D-420C-BA31-15E80F89A2C1}" presName="horz1" presStyleCnt="0"/>
      <dgm:spPr/>
    </dgm:pt>
    <dgm:pt modelId="{158F7CAA-6AC3-43CB-A01B-C992DCC00FA5}" type="pres">
      <dgm:prSet presAssocID="{D45DF839-9F5D-420C-BA31-15E80F89A2C1}" presName="tx1" presStyleLbl="revTx" presStyleIdx="5" presStyleCnt="7"/>
      <dgm:spPr/>
    </dgm:pt>
    <dgm:pt modelId="{9A0DC080-190B-430F-B690-5B81F7F53A70}" type="pres">
      <dgm:prSet presAssocID="{D45DF839-9F5D-420C-BA31-15E80F89A2C1}" presName="vert1" presStyleCnt="0"/>
      <dgm:spPr/>
    </dgm:pt>
    <dgm:pt modelId="{EEF8EBCC-B43B-447B-BBEB-BDA381972C2A}" type="pres">
      <dgm:prSet presAssocID="{9EFB18C7-71F2-47ED-9332-7598C8ECE0DD}" presName="thickLine" presStyleLbl="alignNode1" presStyleIdx="6" presStyleCnt="7"/>
      <dgm:spPr/>
    </dgm:pt>
    <dgm:pt modelId="{A0EA08B0-0DCF-4877-9C12-96A7C066F8B5}" type="pres">
      <dgm:prSet presAssocID="{9EFB18C7-71F2-47ED-9332-7598C8ECE0DD}" presName="horz1" presStyleCnt="0"/>
      <dgm:spPr/>
    </dgm:pt>
    <dgm:pt modelId="{7AE775FA-4BCB-492A-9534-CE2CE40432B4}" type="pres">
      <dgm:prSet presAssocID="{9EFB18C7-71F2-47ED-9332-7598C8ECE0DD}" presName="tx1" presStyleLbl="revTx" presStyleIdx="6" presStyleCnt="7"/>
      <dgm:spPr/>
    </dgm:pt>
    <dgm:pt modelId="{BA7C56D8-7576-452B-BA36-5643E32C00A1}" type="pres">
      <dgm:prSet presAssocID="{9EFB18C7-71F2-47ED-9332-7598C8ECE0DD}" presName="vert1" presStyleCnt="0"/>
      <dgm:spPr/>
    </dgm:pt>
  </dgm:ptLst>
  <dgm:cxnLst>
    <dgm:cxn modelId="{EE165302-5E78-4FE6-BDD6-B6FAAC6AFAD9}" srcId="{53480112-0D0C-46AE-8D86-4D958FD778CF}" destId="{306B1E45-0DEB-460F-A567-C9DC1B0C4736}" srcOrd="1" destOrd="0" parTransId="{87F86E49-E566-4A51-B100-BF23A0C9D5DB}" sibTransId="{38BA8818-74E9-4EC4-83BA-B9AC79013894}"/>
    <dgm:cxn modelId="{CA2DFA03-4D4F-4AF4-98F7-8D71C425BD90}" type="presOf" srcId="{ABE84B76-E77D-46FB-82F4-DABE8172B539}" destId="{B9EF7BB1-AE81-4497-8FC2-46C41AD44E3C}" srcOrd="0" destOrd="0" presId="urn:microsoft.com/office/officeart/2008/layout/LinedList"/>
    <dgm:cxn modelId="{6D7B320B-E265-4354-BBB3-88D44A387A25}" type="presOf" srcId="{306B1E45-0DEB-460F-A567-C9DC1B0C4736}" destId="{CC5796F9-B35F-4204-AAE1-13834644A269}" srcOrd="0" destOrd="0" presId="urn:microsoft.com/office/officeart/2008/layout/LinedList"/>
    <dgm:cxn modelId="{0DFD9A26-3B2A-4077-AD22-85E8238263B0}" type="presOf" srcId="{53480112-0D0C-46AE-8D86-4D958FD778CF}" destId="{9C90E22E-35B0-4FEB-94FA-1D950709973C}" srcOrd="0" destOrd="0" presId="urn:microsoft.com/office/officeart/2008/layout/LinedList"/>
    <dgm:cxn modelId="{B816C827-ADED-4CDF-A50C-6D54C2F4D477}" srcId="{53480112-0D0C-46AE-8D86-4D958FD778CF}" destId="{6A79E6AE-406A-404D-8F26-D95F62411ABB}" srcOrd="3" destOrd="0" parTransId="{50ACC9A0-6EDB-4CDB-9B75-481D7CA3BED0}" sibTransId="{B90437C0-AF53-4112-8329-E5B376374225}"/>
    <dgm:cxn modelId="{88BFC374-1BC8-4BA6-ADBB-3C06FEC3C0ED}" srcId="{53480112-0D0C-46AE-8D86-4D958FD778CF}" destId="{E2EC4EB9-DF50-46C8-AF34-B0E1EB50DFE9}" srcOrd="2" destOrd="0" parTransId="{71EEF6C8-AC15-4040-8B9E-94FE94F508B1}" sibTransId="{6C119325-A39F-4E2A-BFCC-5778F2837CF8}"/>
    <dgm:cxn modelId="{D4E4D65A-A9D6-4846-9C76-9366C6F331B0}" srcId="{53480112-0D0C-46AE-8D86-4D958FD778CF}" destId="{ABE84B76-E77D-46FB-82F4-DABE8172B539}" srcOrd="0" destOrd="0" parTransId="{74E1F53E-94BA-4212-B609-8694FCAE6979}" sibTransId="{D2433C98-12BE-410B-9888-AB48DB729113}"/>
    <dgm:cxn modelId="{9CDD86A9-42F1-4B12-9EE1-7F6F2C0D3391}" srcId="{53480112-0D0C-46AE-8D86-4D958FD778CF}" destId="{9EFB18C7-71F2-47ED-9332-7598C8ECE0DD}" srcOrd="6" destOrd="0" parTransId="{BBCAACEB-5CCF-4EF5-9EBF-BE38F6CDD436}" sibTransId="{840B4047-8533-4891-B601-B449619B72B3}"/>
    <dgm:cxn modelId="{E09CF6AB-66AC-4847-A288-6B34DC99A09B}" srcId="{53480112-0D0C-46AE-8D86-4D958FD778CF}" destId="{D45DF839-9F5D-420C-BA31-15E80F89A2C1}" srcOrd="5" destOrd="0" parTransId="{DD1D1CF7-E2D8-4C93-8395-5070BB85040C}" sibTransId="{74759E94-B5ED-4265-A1BC-6F4708C53D48}"/>
    <dgm:cxn modelId="{31F357B5-0243-4546-B4ED-A28E5DABEA1B}" srcId="{53480112-0D0C-46AE-8D86-4D958FD778CF}" destId="{7E57D55D-8AE9-4C03-A898-BCAD41EAA4DD}" srcOrd="4" destOrd="0" parTransId="{B6C79E44-6F8D-4966-B00A-7B55C4EC1623}" sibTransId="{25D03723-9CC1-434F-9030-4161E73E1A59}"/>
    <dgm:cxn modelId="{03857EB8-A7CD-44F3-B9C0-402DE6A87C8C}" type="presOf" srcId="{6A79E6AE-406A-404D-8F26-D95F62411ABB}" destId="{AEB62559-ACD9-49F4-ACB4-75110E8CF3BD}" srcOrd="0" destOrd="0" presId="urn:microsoft.com/office/officeart/2008/layout/LinedList"/>
    <dgm:cxn modelId="{E0CBC5C3-7A78-4A77-94AB-07A0BAA7EBE2}" type="presOf" srcId="{D45DF839-9F5D-420C-BA31-15E80F89A2C1}" destId="{158F7CAA-6AC3-43CB-A01B-C992DCC00FA5}" srcOrd="0" destOrd="0" presId="urn:microsoft.com/office/officeart/2008/layout/LinedList"/>
    <dgm:cxn modelId="{E1CC84D7-7B2A-457E-839C-9B8E18E42576}" type="presOf" srcId="{9EFB18C7-71F2-47ED-9332-7598C8ECE0DD}" destId="{7AE775FA-4BCB-492A-9534-CE2CE40432B4}" srcOrd="0" destOrd="0" presId="urn:microsoft.com/office/officeart/2008/layout/LinedList"/>
    <dgm:cxn modelId="{17369EE9-4892-42DF-895C-BFEB17AD01E7}" type="presOf" srcId="{7E57D55D-8AE9-4C03-A898-BCAD41EAA4DD}" destId="{816A9769-B254-497D-B148-7C51A6A57396}" srcOrd="0" destOrd="0" presId="urn:microsoft.com/office/officeart/2008/layout/LinedList"/>
    <dgm:cxn modelId="{789CFEF8-0A64-48FC-8E44-159F8FC5096B}" type="presOf" srcId="{E2EC4EB9-DF50-46C8-AF34-B0E1EB50DFE9}" destId="{34B4DD4A-DCF2-480E-BB35-C72509CC662F}" srcOrd="0" destOrd="0" presId="urn:microsoft.com/office/officeart/2008/layout/LinedList"/>
    <dgm:cxn modelId="{3EDB69BE-2111-4F78-9847-312AB1B53897}" type="presParOf" srcId="{9C90E22E-35B0-4FEB-94FA-1D950709973C}" destId="{97F5EB84-B3E7-4330-B64D-5248B74EB197}" srcOrd="0" destOrd="0" presId="urn:microsoft.com/office/officeart/2008/layout/LinedList"/>
    <dgm:cxn modelId="{29585424-09F6-4B1A-B83B-98AD1E4FFDE7}" type="presParOf" srcId="{9C90E22E-35B0-4FEB-94FA-1D950709973C}" destId="{4E7FE52F-0395-4C6E-84F5-31AB2D0B9ABE}" srcOrd="1" destOrd="0" presId="urn:microsoft.com/office/officeart/2008/layout/LinedList"/>
    <dgm:cxn modelId="{2F7B6D9D-0003-42E1-AF3D-3B2FABE760AB}" type="presParOf" srcId="{4E7FE52F-0395-4C6E-84F5-31AB2D0B9ABE}" destId="{B9EF7BB1-AE81-4497-8FC2-46C41AD44E3C}" srcOrd="0" destOrd="0" presId="urn:microsoft.com/office/officeart/2008/layout/LinedList"/>
    <dgm:cxn modelId="{72286129-DAB8-45AC-91EE-E20374FB43FC}" type="presParOf" srcId="{4E7FE52F-0395-4C6E-84F5-31AB2D0B9ABE}" destId="{9A925FA2-A85D-4518-ADE4-03906D6065D5}" srcOrd="1" destOrd="0" presId="urn:microsoft.com/office/officeart/2008/layout/LinedList"/>
    <dgm:cxn modelId="{01D8340A-100D-40AA-8713-4486736C72DE}" type="presParOf" srcId="{9C90E22E-35B0-4FEB-94FA-1D950709973C}" destId="{E6B82818-2E30-457A-816D-3943603B6136}" srcOrd="2" destOrd="0" presId="urn:microsoft.com/office/officeart/2008/layout/LinedList"/>
    <dgm:cxn modelId="{23DA8357-2194-4594-8C12-02E9657E24E5}" type="presParOf" srcId="{9C90E22E-35B0-4FEB-94FA-1D950709973C}" destId="{5D050718-193F-4FE0-8C6B-A01C65A6C88D}" srcOrd="3" destOrd="0" presId="urn:microsoft.com/office/officeart/2008/layout/LinedList"/>
    <dgm:cxn modelId="{D09C880C-32B4-4B5A-8646-76A5CD2CB1E8}" type="presParOf" srcId="{5D050718-193F-4FE0-8C6B-A01C65A6C88D}" destId="{CC5796F9-B35F-4204-AAE1-13834644A269}" srcOrd="0" destOrd="0" presId="urn:microsoft.com/office/officeart/2008/layout/LinedList"/>
    <dgm:cxn modelId="{128C88B2-A22A-4701-83F0-6E4A7F46B671}" type="presParOf" srcId="{5D050718-193F-4FE0-8C6B-A01C65A6C88D}" destId="{208A79AD-D16E-42A3-BEB8-43B02ED61C4F}" srcOrd="1" destOrd="0" presId="urn:microsoft.com/office/officeart/2008/layout/LinedList"/>
    <dgm:cxn modelId="{FAA49BF8-0487-489C-91C2-79A16B25E90D}" type="presParOf" srcId="{9C90E22E-35B0-4FEB-94FA-1D950709973C}" destId="{AE83F1AA-18E6-4E47-93FC-82B77EA19F47}" srcOrd="4" destOrd="0" presId="urn:microsoft.com/office/officeart/2008/layout/LinedList"/>
    <dgm:cxn modelId="{17B4E15D-E0FA-4529-8EAF-43F8FA96CEBE}" type="presParOf" srcId="{9C90E22E-35B0-4FEB-94FA-1D950709973C}" destId="{6280DD4E-6197-4C93-9920-830483948890}" srcOrd="5" destOrd="0" presId="urn:microsoft.com/office/officeart/2008/layout/LinedList"/>
    <dgm:cxn modelId="{921E4720-D0F2-44C0-856F-BC00F5CD8FC8}" type="presParOf" srcId="{6280DD4E-6197-4C93-9920-830483948890}" destId="{34B4DD4A-DCF2-480E-BB35-C72509CC662F}" srcOrd="0" destOrd="0" presId="urn:microsoft.com/office/officeart/2008/layout/LinedList"/>
    <dgm:cxn modelId="{85476361-900B-4C49-B55C-1FF614D624E2}" type="presParOf" srcId="{6280DD4E-6197-4C93-9920-830483948890}" destId="{7F4D06E4-1C06-447D-A659-71D1D1951B45}" srcOrd="1" destOrd="0" presId="urn:microsoft.com/office/officeart/2008/layout/LinedList"/>
    <dgm:cxn modelId="{0E7265F1-EE27-4BA2-AF8C-0198733798F8}" type="presParOf" srcId="{9C90E22E-35B0-4FEB-94FA-1D950709973C}" destId="{0FFFF8BD-9E3F-4C84-B9DB-EF9B02F6D71F}" srcOrd="6" destOrd="0" presId="urn:microsoft.com/office/officeart/2008/layout/LinedList"/>
    <dgm:cxn modelId="{EB5D9092-C29E-435A-904B-656451A8BA34}" type="presParOf" srcId="{9C90E22E-35B0-4FEB-94FA-1D950709973C}" destId="{B279C816-EC92-4F59-9561-62F0E6BE64D2}" srcOrd="7" destOrd="0" presId="urn:microsoft.com/office/officeart/2008/layout/LinedList"/>
    <dgm:cxn modelId="{CF60FDC9-DF01-48A9-98F0-9BEC0E0422EB}" type="presParOf" srcId="{B279C816-EC92-4F59-9561-62F0E6BE64D2}" destId="{AEB62559-ACD9-49F4-ACB4-75110E8CF3BD}" srcOrd="0" destOrd="0" presId="urn:microsoft.com/office/officeart/2008/layout/LinedList"/>
    <dgm:cxn modelId="{9D59DA88-B2DD-4250-A20A-3ED57D562E0A}" type="presParOf" srcId="{B279C816-EC92-4F59-9561-62F0E6BE64D2}" destId="{9D9777D3-63F3-49A6-AB76-B80729610E2F}" srcOrd="1" destOrd="0" presId="urn:microsoft.com/office/officeart/2008/layout/LinedList"/>
    <dgm:cxn modelId="{8078D67A-B2BB-40DB-81AB-A398715ED5AD}" type="presParOf" srcId="{9C90E22E-35B0-4FEB-94FA-1D950709973C}" destId="{725B6F95-43FA-4D66-B4F8-3B00E6D5442D}" srcOrd="8" destOrd="0" presId="urn:microsoft.com/office/officeart/2008/layout/LinedList"/>
    <dgm:cxn modelId="{629A5FA3-7ED5-4265-8693-6A4EB3102542}" type="presParOf" srcId="{9C90E22E-35B0-4FEB-94FA-1D950709973C}" destId="{B95069A6-888C-4720-AF10-25780001CC55}" srcOrd="9" destOrd="0" presId="urn:microsoft.com/office/officeart/2008/layout/LinedList"/>
    <dgm:cxn modelId="{EF987C90-3A50-4FB1-AEC2-A34C62B72298}" type="presParOf" srcId="{B95069A6-888C-4720-AF10-25780001CC55}" destId="{816A9769-B254-497D-B148-7C51A6A57396}" srcOrd="0" destOrd="0" presId="urn:microsoft.com/office/officeart/2008/layout/LinedList"/>
    <dgm:cxn modelId="{10777300-B9AB-482E-A96F-8D43DC26884C}" type="presParOf" srcId="{B95069A6-888C-4720-AF10-25780001CC55}" destId="{765E6CD6-4B90-475B-A20A-EA664BD87838}" srcOrd="1" destOrd="0" presId="urn:microsoft.com/office/officeart/2008/layout/LinedList"/>
    <dgm:cxn modelId="{49CAB89B-BAB8-494C-A306-DC828C498580}" type="presParOf" srcId="{9C90E22E-35B0-4FEB-94FA-1D950709973C}" destId="{8FDF87CA-57AC-42B9-9FE5-6227538079AE}" srcOrd="10" destOrd="0" presId="urn:microsoft.com/office/officeart/2008/layout/LinedList"/>
    <dgm:cxn modelId="{14C2F328-6070-4EE9-A417-9423E1904676}" type="presParOf" srcId="{9C90E22E-35B0-4FEB-94FA-1D950709973C}" destId="{A14990C9-3E67-48D6-89EC-3FF1C66B2452}" srcOrd="11" destOrd="0" presId="urn:microsoft.com/office/officeart/2008/layout/LinedList"/>
    <dgm:cxn modelId="{13D25106-4089-403C-9534-E678006FA83A}" type="presParOf" srcId="{A14990C9-3E67-48D6-89EC-3FF1C66B2452}" destId="{158F7CAA-6AC3-43CB-A01B-C992DCC00FA5}" srcOrd="0" destOrd="0" presId="urn:microsoft.com/office/officeart/2008/layout/LinedList"/>
    <dgm:cxn modelId="{723CA2A3-9094-4E99-8CCB-0919B9898F25}" type="presParOf" srcId="{A14990C9-3E67-48D6-89EC-3FF1C66B2452}" destId="{9A0DC080-190B-430F-B690-5B81F7F53A70}" srcOrd="1" destOrd="0" presId="urn:microsoft.com/office/officeart/2008/layout/LinedList"/>
    <dgm:cxn modelId="{729D112F-DE53-4395-92D4-F54A40FF3149}" type="presParOf" srcId="{9C90E22E-35B0-4FEB-94FA-1D950709973C}" destId="{EEF8EBCC-B43B-447B-BBEB-BDA381972C2A}" srcOrd="12" destOrd="0" presId="urn:microsoft.com/office/officeart/2008/layout/LinedList"/>
    <dgm:cxn modelId="{2B13D4B7-D11C-4345-886A-17024F94C422}" type="presParOf" srcId="{9C90E22E-35B0-4FEB-94FA-1D950709973C}" destId="{A0EA08B0-0DCF-4877-9C12-96A7C066F8B5}" srcOrd="13" destOrd="0" presId="urn:microsoft.com/office/officeart/2008/layout/LinedList"/>
    <dgm:cxn modelId="{37DD912A-402E-4F8A-9FBB-348AF51A20AF}" type="presParOf" srcId="{A0EA08B0-0DCF-4877-9C12-96A7C066F8B5}" destId="{7AE775FA-4BCB-492A-9534-CE2CE40432B4}" srcOrd="0" destOrd="0" presId="urn:microsoft.com/office/officeart/2008/layout/LinedList"/>
    <dgm:cxn modelId="{63D4E4F3-76E4-4048-9525-C63AFC0798D8}" type="presParOf" srcId="{A0EA08B0-0DCF-4877-9C12-96A7C066F8B5}" destId="{BA7C56D8-7576-452B-BA36-5643E32C00A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973590-A901-497F-9DB3-5DC4049CBA4C}" type="doc">
      <dgm:prSet loTypeId="urn:microsoft.com/office/officeart/2008/layout/LinedList" loCatId="Inbox" qsTypeId="urn:microsoft.com/office/officeart/2005/8/quickstyle/simple2" qsCatId="simple" csTypeId="urn:microsoft.com/office/officeart/2005/8/colors/accent4_2" csCatId="accent4"/>
      <dgm:spPr/>
      <dgm:t>
        <a:bodyPr/>
        <a:lstStyle/>
        <a:p>
          <a:endParaRPr lang="en-US"/>
        </a:p>
      </dgm:t>
    </dgm:pt>
    <dgm:pt modelId="{B00C415D-D105-4D69-8E0D-A9C4F3839E77}">
      <dgm:prSet/>
      <dgm:spPr/>
      <dgm:t>
        <a:bodyPr/>
        <a:lstStyle/>
        <a:p>
          <a:r>
            <a:rPr lang="en-US" b="0" i="0"/>
            <a:t>Efficient support for Unicode, including but not limited to UTF-8</a:t>
          </a:r>
          <a:endParaRPr lang="en-US"/>
        </a:p>
      </dgm:t>
    </dgm:pt>
    <dgm:pt modelId="{C26B37C1-AA40-4787-89A2-A8CE74A4B12F}" type="parTrans" cxnId="{FFB7341A-D784-47C4-90FF-D60F6140F0A8}">
      <dgm:prSet/>
      <dgm:spPr/>
      <dgm:t>
        <a:bodyPr/>
        <a:lstStyle/>
        <a:p>
          <a:endParaRPr lang="en-US"/>
        </a:p>
      </dgm:t>
    </dgm:pt>
    <dgm:pt modelId="{3BD4592E-BAA5-4D52-BE67-A20149B275E8}" type="sibTrans" cxnId="{FFB7341A-D784-47C4-90FF-D60F6140F0A8}">
      <dgm:prSet/>
      <dgm:spPr/>
      <dgm:t>
        <a:bodyPr/>
        <a:lstStyle/>
        <a:p>
          <a:endParaRPr lang="en-US"/>
        </a:p>
      </dgm:t>
    </dgm:pt>
    <dgm:pt modelId="{EC65ABCB-0D8D-4291-9171-3D2D4356BCEE}">
      <dgm:prSet/>
      <dgm:spPr/>
      <dgm:t>
        <a:bodyPr/>
        <a:lstStyle/>
        <a:p>
          <a:r>
            <a:rPr lang="en-US" b="0" i="0"/>
            <a:t>Call C functions directly (no wrappers or special APIs needed)</a:t>
          </a:r>
          <a:endParaRPr lang="en-US"/>
        </a:p>
      </dgm:t>
    </dgm:pt>
    <dgm:pt modelId="{41C8FA0C-3F38-4482-8945-0F933E63ED01}" type="parTrans" cxnId="{9148B23D-5327-4586-9C04-CEA6243F6663}">
      <dgm:prSet/>
      <dgm:spPr/>
      <dgm:t>
        <a:bodyPr/>
        <a:lstStyle/>
        <a:p>
          <a:endParaRPr lang="en-US"/>
        </a:p>
      </dgm:t>
    </dgm:pt>
    <dgm:pt modelId="{25ACAD3D-8B4E-4AA0-8635-E31440BB1BAB}" type="sibTrans" cxnId="{9148B23D-5327-4586-9C04-CEA6243F6663}">
      <dgm:prSet/>
      <dgm:spPr/>
      <dgm:t>
        <a:bodyPr/>
        <a:lstStyle/>
        <a:p>
          <a:endParaRPr lang="en-US"/>
        </a:p>
      </dgm:t>
    </dgm:pt>
    <dgm:pt modelId="{E39263B3-B010-41CB-B5E3-E046CF5CDF2E}">
      <dgm:prSet/>
      <dgm:spPr/>
      <dgm:t>
        <a:bodyPr/>
        <a:lstStyle/>
        <a:p>
          <a:r>
            <a:rPr lang="en-US" b="0" i="0"/>
            <a:t>Powerful shell-like capabilities for managing other processes</a:t>
          </a:r>
          <a:endParaRPr lang="en-US"/>
        </a:p>
      </dgm:t>
    </dgm:pt>
    <dgm:pt modelId="{72EA3595-2C5B-45FF-9430-CBA2E355F54F}" type="parTrans" cxnId="{C6CCEE4B-4067-43F5-8853-B62E3B8D4480}">
      <dgm:prSet/>
      <dgm:spPr/>
      <dgm:t>
        <a:bodyPr/>
        <a:lstStyle/>
        <a:p>
          <a:endParaRPr lang="en-US"/>
        </a:p>
      </dgm:t>
    </dgm:pt>
    <dgm:pt modelId="{D294B7F9-605C-4EA6-B84C-957A0B4E1475}" type="sibTrans" cxnId="{C6CCEE4B-4067-43F5-8853-B62E3B8D4480}">
      <dgm:prSet/>
      <dgm:spPr/>
      <dgm:t>
        <a:bodyPr/>
        <a:lstStyle/>
        <a:p>
          <a:endParaRPr lang="en-US"/>
        </a:p>
      </dgm:t>
    </dgm:pt>
    <dgm:pt modelId="{DAAE672C-5AA8-4466-BDD2-56E8E4F10499}" type="pres">
      <dgm:prSet presAssocID="{0A973590-A901-497F-9DB3-5DC4049CBA4C}" presName="vert0" presStyleCnt="0">
        <dgm:presLayoutVars>
          <dgm:dir/>
          <dgm:animOne val="branch"/>
          <dgm:animLvl val="lvl"/>
        </dgm:presLayoutVars>
      </dgm:prSet>
      <dgm:spPr/>
    </dgm:pt>
    <dgm:pt modelId="{5946B7E3-4A47-452F-AC15-1D2D1AFD0E97}" type="pres">
      <dgm:prSet presAssocID="{B00C415D-D105-4D69-8E0D-A9C4F3839E77}" presName="thickLine" presStyleLbl="alignNode1" presStyleIdx="0" presStyleCnt="3"/>
      <dgm:spPr/>
    </dgm:pt>
    <dgm:pt modelId="{E060E067-BDD4-4367-AF76-4E5D2741185D}" type="pres">
      <dgm:prSet presAssocID="{B00C415D-D105-4D69-8E0D-A9C4F3839E77}" presName="horz1" presStyleCnt="0"/>
      <dgm:spPr/>
    </dgm:pt>
    <dgm:pt modelId="{AE56BCC7-0B5A-455F-A866-65A8A4CE4AD2}" type="pres">
      <dgm:prSet presAssocID="{B00C415D-D105-4D69-8E0D-A9C4F3839E77}" presName="tx1" presStyleLbl="revTx" presStyleIdx="0" presStyleCnt="3"/>
      <dgm:spPr/>
    </dgm:pt>
    <dgm:pt modelId="{BE6E21F5-B02C-4484-82B9-865886BB021D}" type="pres">
      <dgm:prSet presAssocID="{B00C415D-D105-4D69-8E0D-A9C4F3839E77}" presName="vert1" presStyleCnt="0"/>
      <dgm:spPr/>
    </dgm:pt>
    <dgm:pt modelId="{50E6E9F0-0F78-4824-BA7B-C0694A755E70}" type="pres">
      <dgm:prSet presAssocID="{EC65ABCB-0D8D-4291-9171-3D2D4356BCEE}" presName="thickLine" presStyleLbl="alignNode1" presStyleIdx="1" presStyleCnt="3"/>
      <dgm:spPr/>
    </dgm:pt>
    <dgm:pt modelId="{C1D59C3F-C906-4918-A27A-B2FA867CABD4}" type="pres">
      <dgm:prSet presAssocID="{EC65ABCB-0D8D-4291-9171-3D2D4356BCEE}" presName="horz1" presStyleCnt="0"/>
      <dgm:spPr/>
    </dgm:pt>
    <dgm:pt modelId="{52E5F81B-419D-4C1F-A79F-5C02B7FAE2C0}" type="pres">
      <dgm:prSet presAssocID="{EC65ABCB-0D8D-4291-9171-3D2D4356BCEE}" presName="tx1" presStyleLbl="revTx" presStyleIdx="1" presStyleCnt="3"/>
      <dgm:spPr/>
    </dgm:pt>
    <dgm:pt modelId="{0114B990-4089-43B4-A4FD-17A5AF7DDADE}" type="pres">
      <dgm:prSet presAssocID="{EC65ABCB-0D8D-4291-9171-3D2D4356BCEE}" presName="vert1" presStyleCnt="0"/>
      <dgm:spPr/>
    </dgm:pt>
    <dgm:pt modelId="{05B83CDA-3332-4986-97DF-89CA2A78AE3A}" type="pres">
      <dgm:prSet presAssocID="{E39263B3-B010-41CB-B5E3-E046CF5CDF2E}" presName="thickLine" presStyleLbl="alignNode1" presStyleIdx="2" presStyleCnt="3"/>
      <dgm:spPr/>
    </dgm:pt>
    <dgm:pt modelId="{C2DCC0BC-8A57-4806-BD3F-55445B3250A8}" type="pres">
      <dgm:prSet presAssocID="{E39263B3-B010-41CB-B5E3-E046CF5CDF2E}" presName="horz1" presStyleCnt="0"/>
      <dgm:spPr/>
    </dgm:pt>
    <dgm:pt modelId="{29BB9F09-8276-49DD-BD49-45B15DD6152A}" type="pres">
      <dgm:prSet presAssocID="{E39263B3-B010-41CB-B5E3-E046CF5CDF2E}" presName="tx1" presStyleLbl="revTx" presStyleIdx="2" presStyleCnt="3"/>
      <dgm:spPr/>
    </dgm:pt>
    <dgm:pt modelId="{A0428DA3-2294-4E97-BD77-3E1E8C73C67A}" type="pres">
      <dgm:prSet presAssocID="{E39263B3-B010-41CB-B5E3-E046CF5CDF2E}" presName="vert1" presStyleCnt="0"/>
      <dgm:spPr/>
    </dgm:pt>
  </dgm:ptLst>
  <dgm:cxnLst>
    <dgm:cxn modelId="{FFB7341A-D784-47C4-90FF-D60F6140F0A8}" srcId="{0A973590-A901-497F-9DB3-5DC4049CBA4C}" destId="{B00C415D-D105-4D69-8E0D-A9C4F3839E77}" srcOrd="0" destOrd="0" parTransId="{C26B37C1-AA40-4787-89A2-A8CE74A4B12F}" sibTransId="{3BD4592E-BAA5-4D52-BE67-A20149B275E8}"/>
    <dgm:cxn modelId="{9148B23D-5327-4586-9C04-CEA6243F6663}" srcId="{0A973590-A901-497F-9DB3-5DC4049CBA4C}" destId="{EC65ABCB-0D8D-4291-9171-3D2D4356BCEE}" srcOrd="1" destOrd="0" parTransId="{41C8FA0C-3F38-4482-8945-0F933E63ED01}" sibTransId="{25ACAD3D-8B4E-4AA0-8635-E31440BB1BAB}"/>
    <dgm:cxn modelId="{D600C249-283F-47D9-AD40-E7AEA069E94B}" type="presOf" srcId="{0A973590-A901-497F-9DB3-5DC4049CBA4C}" destId="{DAAE672C-5AA8-4466-BDD2-56E8E4F10499}" srcOrd="0" destOrd="0" presId="urn:microsoft.com/office/officeart/2008/layout/LinedList"/>
    <dgm:cxn modelId="{C6CCEE4B-4067-43F5-8853-B62E3B8D4480}" srcId="{0A973590-A901-497F-9DB3-5DC4049CBA4C}" destId="{E39263B3-B010-41CB-B5E3-E046CF5CDF2E}" srcOrd="2" destOrd="0" parTransId="{72EA3595-2C5B-45FF-9430-CBA2E355F54F}" sibTransId="{D294B7F9-605C-4EA6-B84C-957A0B4E1475}"/>
    <dgm:cxn modelId="{281AEC86-8CD5-42C9-98E5-3969C70267BD}" type="presOf" srcId="{B00C415D-D105-4D69-8E0D-A9C4F3839E77}" destId="{AE56BCC7-0B5A-455F-A866-65A8A4CE4AD2}" srcOrd="0" destOrd="0" presId="urn:microsoft.com/office/officeart/2008/layout/LinedList"/>
    <dgm:cxn modelId="{0E1DD1A0-BBC9-4970-966C-6A0F7AC33EE7}" type="presOf" srcId="{EC65ABCB-0D8D-4291-9171-3D2D4356BCEE}" destId="{52E5F81B-419D-4C1F-A79F-5C02B7FAE2C0}" srcOrd="0" destOrd="0" presId="urn:microsoft.com/office/officeart/2008/layout/LinedList"/>
    <dgm:cxn modelId="{DC6D53DB-7B87-42DB-88C8-74CEB76360D8}" type="presOf" srcId="{E39263B3-B010-41CB-B5E3-E046CF5CDF2E}" destId="{29BB9F09-8276-49DD-BD49-45B15DD6152A}" srcOrd="0" destOrd="0" presId="urn:microsoft.com/office/officeart/2008/layout/LinedList"/>
    <dgm:cxn modelId="{545C89CE-CAFE-4EA3-A0B4-9EEB9CFE8390}" type="presParOf" srcId="{DAAE672C-5AA8-4466-BDD2-56E8E4F10499}" destId="{5946B7E3-4A47-452F-AC15-1D2D1AFD0E97}" srcOrd="0" destOrd="0" presId="urn:microsoft.com/office/officeart/2008/layout/LinedList"/>
    <dgm:cxn modelId="{0A92931E-414E-40B2-B2EE-C3404AD1C6EF}" type="presParOf" srcId="{DAAE672C-5AA8-4466-BDD2-56E8E4F10499}" destId="{E060E067-BDD4-4367-AF76-4E5D2741185D}" srcOrd="1" destOrd="0" presId="urn:microsoft.com/office/officeart/2008/layout/LinedList"/>
    <dgm:cxn modelId="{3E4DBF42-E271-4CE6-8705-C088C9F276F9}" type="presParOf" srcId="{E060E067-BDD4-4367-AF76-4E5D2741185D}" destId="{AE56BCC7-0B5A-455F-A866-65A8A4CE4AD2}" srcOrd="0" destOrd="0" presId="urn:microsoft.com/office/officeart/2008/layout/LinedList"/>
    <dgm:cxn modelId="{E8640509-C672-4EB9-916B-AEE0595A2170}" type="presParOf" srcId="{E060E067-BDD4-4367-AF76-4E5D2741185D}" destId="{BE6E21F5-B02C-4484-82B9-865886BB021D}" srcOrd="1" destOrd="0" presId="urn:microsoft.com/office/officeart/2008/layout/LinedList"/>
    <dgm:cxn modelId="{21FFB3DB-CF49-4D5E-B1D9-BC580570DEA6}" type="presParOf" srcId="{DAAE672C-5AA8-4466-BDD2-56E8E4F10499}" destId="{50E6E9F0-0F78-4824-BA7B-C0694A755E70}" srcOrd="2" destOrd="0" presId="urn:microsoft.com/office/officeart/2008/layout/LinedList"/>
    <dgm:cxn modelId="{D1E0875E-F3F8-4AFF-B7BF-E25B9BD98A50}" type="presParOf" srcId="{DAAE672C-5AA8-4466-BDD2-56E8E4F10499}" destId="{C1D59C3F-C906-4918-A27A-B2FA867CABD4}" srcOrd="3" destOrd="0" presId="urn:microsoft.com/office/officeart/2008/layout/LinedList"/>
    <dgm:cxn modelId="{4028B0C2-2BAF-4E26-8081-5E4E59399353}" type="presParOf" srcId="{C1D59C3F-C906-4918-A27A-B2FA867CABD4}" destId="{52E5F81B-419D-4C1F-A79F-5C02B7FAE2C0}" srcOrd="0" destOrd="0" presId="urn:microsoft.com/office/officeart/2008/layout/LinedList"/>
    <dgm:cxn modelId="{136C80F1-7563-42BC-8509-52881AAB55AF}" type="presParOf" srcId="{C1D59C3F-C906-4918-A27A-B2FA867CABD4}" destId="{0114B990-4089-43B4-A4FD-17A5AF7DDADE}" srcOrd="1" destOrd="0" presId="urn:microsoft.com/office/officeart/2008/layout/LinedList"/>
    <dgm:cxn modelId="{843AFE26-9AC9-4EF2-8521-EEEFC404997A}" type="presParOf" srcId="{DAAE672C-5AA8-4466-BDD2-56E8E4F10499}" destId="{05B83CDA-3332-4986-97DF-89CA2A78AE3A}" srcOrd="4" destOrd="0" presId="urn:microsoft.com/office/officeart/2008/layout/LinedList"/>
    <dgm:cxn modelId="{A92E89C9-B3DB-43A3-BF56-CD2C4A8BFD18}" type="presParOf" srcId="{DAAE672C-5AA8-4466-BDD2-56E8E4F10499}" destId="{C2DCC0BC-8A57-4806-BD3F-55445B3250A8}" srcOrd="5" destOrd="0" presId="urn:microsoft.com/office/officeart/2008/layout/LinedList"/>
    <dgm:cxn modelId="{70C26A5D-CD89-441B-88E1-411904ED33CC}" type="presParOf" srcId="{C2DCC0BC-8A57-4806-BD3F-55445B3250A8}" destId="{29BB9F09-8276-49DD-BD49-45B15DD6152A}" srcOrd="0" destOrd="0" presId="urn:microsoft.com/office/officeart/2008/layout/LinedList"/>
    <dgm:cxn modelId="{15C5660F-A6C2-42EB-802C-F241EADD10D6}" type="presParOf" srcId="{C2DCC0BC-8A57-4806-BD3F-55445B3250A8}" destId="{A0428DA3-2294-4E97-BD77-3E1E8C73C6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334F21-E8DE-45E1-89B8-C59A59462ECE}" type="doc">
      <dgm:prSet loTypeId="urn:microsoft.com/office/officeart/2005/8/layout/vList2" loCatId="Inbox" qsTypeId="urn:microsoft.com/office/officeart/2005/8/quickstyle/simple3" qsCatId="simple" csTypeId="urn:microsoft.com/office/officeart/2005/8/colors/accent2_2" csCatId="accent2"/>
      <dgm:spPr/>
      <dgm:t>
        <a:bodyPr/>
        <a:lstStyle/>
        <a:p>
          <a:endParaRPr lang="en-US"/>
        </a:p>
      </dgm:t>
    </dgm:pt>
    <dgm:pt modelId="{7E401D91-F63D-4D84-9DF9-6A4F14749BEA}">
      <dgm:prSet/>
      <dgm:spPr/>
      <dgm:t>
        <a:bodyPr/>
        <a:lstStyle/>
        <a:p>
          <a:r>
            <a:rPr lang="en-US" b="0" i="0"/>
            <a:t>There is some staying power for Julia. They will have to be successful by maintaining a strong and loyal fanbase to keep the library growing and improving.</a:t>
          </a:r>
          <a:endParaRPr lang="en-US"/>
        </a:p>
      </dgm:t>
    </dgm:pt>
    <dgm:pt modelId="{80155DD0-F7CC-4014-8EA7-B0FADB7B9EAE}" type="parTrans" cxnId="{5A7CA487-6B6C-4AEF-B42B-684548A8C299}">
      <dgm:prSet/>
      <dgm:spPr/>
      <dgm:t>
        <a:bodyPr/>
        <a:lstStyle/>
        <a:p>
          <a:endParaRPr lang="en-US"/>
        </a:p>
      </dgm:t>
    </dgm:pt>
    <dgm:pt modelId="{47ED6FEC-1D94-4C54-AEA4-A4F9209E9AA0}" type="sibTrans" cxnId="{5A7CA487-6B6C-4AEF-B42B-684548A8C299}">
      <dgm:prSet/>
      <dgm:spPr/>
      <dgm:t>
        <a:bodyPr/>
        <a:lstStyle/>
        <a:p>
          <a:endParaRPr lang="en-US"/>
        </a:p>
      </dgm:t>
    </dgm:pt>
    <dgm:pt modelId="{295EDB8D-D7ED-4218-A1BB-4275E8D76615}">
      <dgm:prSet/>
      <dgm:spPr/>
      <dgm:t>
        <a:bodyPr/>
        <a:lstStyle/>
        <a:p>
          <a:r>
            <a:rPr lang="en-US" b="0" i="0"/>
            <a:t>Another key factor would be holding up to the promise of performance and improving.</a:t>
          </a:r>
          <a:endParaRPr lang="en-US"/>
        </a:p>
      </dgm:t>
    </dgm:pt>
    <dgm:pt modelId="{C2CFD517-897A-4E96-950A-025639810D5E}" type="parTrans" cxnId="{E8B9DDFA-41E8-408D-9951-FEFADD3F2052}">
      <dgm:prSet/>
      <dgm:spPr/>
      <dgm:t>
        <a:bodyPr/>
        <a:lstStyle/>
        <a:p>
          <a:endParaRPr lang="en-US"/>
        </a:p>
      </dgm:t>
    </dgm:pt>
    <dgm:pt modelId="{65BD2A0E-C532-476A-A353-8B583A3A7257}" type="sibTrans" cxnId="{E8B9DDFA-41E8-408D-9951-FEFADD3F2052}">
      <dgm:prSet/>
      <dgm:spPr/>
      <dgm:t>
        <a:bodyPr/>
        <a:lstStyle/>
        <a:p>
          <a:endParaRPr lang="en-US"/>
        </a:p>
      </dgm:t>
    </dgm:pt>
    <dgm:pt modelId="{7CE895EE-7694-4388-9F24-2458CB64F94C}">
      <dgm:prSet/>
      <dgm:spPr/>
      <dgm:t>
        <a:bodyPr/>
        <a:lstStyle/>
        <a:p>
          <a:r>
            <a:rPr lang="en-US" b="0" i="0"/>
            <a:t>For scientific computing, Julia may very well take over if it continues to keep its promise of performance, and continues to improve by continuing to release stable builds of the language for everyone to take advantage of.</a:t>
          </a:r>
          <a:endParaRPr lang="en-US"/>
        </a:p>
      </dgm:t>
    </dgm:pt>
    <dgm:pt modelId="{2D96F226-B9CB-4FF5-91FF-6E625A8B1699}" type="parTrans" cxnId="{87ACB535-197A-4EE8-964B-F698CA61807C}">
      <dgm:prSet/>
      <dgm:spPr/>
      <dgm:t>
        <a:bodyPr/>
        <a:lstStyle/>
        <a:p>
          <a:endParaRPr lang="en-US"/>
        </a:p>
      </dgm:t>
    </dgm:pt>
    <dgm:pt modelId="{4E7B36F2-0B29-4283-ACA3-FB64611ED311}" type="sibTrans" cxnId="{87ACB535-197A-4EE8-964B-F698CA61807C}">
      <dgm:prSet/>
      <dgm:spPr/>
      <dgm:t>
        <a:bodyPr/>
        <a:lstStyle/>
        <a:p>
          <a:endParaRPr lang="en-US"/>
        </a:p>
      </dgm:t>
    </dgm:pt>
    <dgm:pt modelId="{AA289F19-6A7C-4A64-B7DF-3BBFFB72298E}" type="pres">
      <dgm:prSet presAssocID="{BD334F21-E8DE-45E1-89B8-C59A59462ECE}" presName="linear" presStyleCnt="0">
        <dgm:presLayoutVars>
          <dgm:animLvl val="lvl"/>
          <dgm:resizeHandles val="exact"/>
        </dgm:presLayoutVars>
      </dgm:prSet>
      <dgm:spPr/>
    </dgm:pt>
    <dgm:pt modelId="{294FC27F-B1C2-48CA-BCDD-9A7E4E3ECCEC}" type="pres">
      <dgm:prSet presAssocID="{7E401D91-F63D-4D84-9DF9-6A4F14749BEA}" presName="parentText" presStyleLbl="node1" presStyleIdx="0" presStyleCnt="3">
        <dgm:presLayoutVars>
          <dgm:chMax val="0"/>
          <dgm:bulletEnabled val="1"/>
        </dgm:presLayoutVars>
      </dgm:prSet>
      <dgm:spPr/>
    </dgm:pt>
    <dgm:pt modelId="{74158877-59A4-4A65-8144-0E10FF1092EF}" type="pres">
      <dgm:prSet presAssocID="{47ED6FEC-1D94-4C54-AEA4-A4F9209E9AA0}" presName="spacer" presStyleCnt="0"/>
      <dgm:spPr/>
    </dgm:pt>
    <dgm:pt modelId="{DE1E1A63-D027-4F34-8C95-6C252B04B207}" type="pres">
      <dgm:prSet presAssocID="{295EDB8D-D7ED-4218-A1BB-4275E8D76615}" presName="parentText" presStyleLbl="node1" presStyleIdx="1" presStyleCnt="3">
        <dgm:presLayoutVars>
          <dgm:chMax val="0"/>
          <dgm:bulletEnabled val="1"/>
        </dgm:presLayoutVars>
      </dgm:prSet>
      <dgm:spPr/>
    </dgm:pt>
    <dgm:pt modelId="{53ED02ED-238A-481A-8DB9-1FFA0DBF0168}" type="pres">
      <dgm:prSet presAssocID="{65BD2A0E-C532-476A-A353-8B583A3A7257}" presName="spacer" presStyleCnt="0"/>
      <dgm:spPr/>
    </dgm:pt>
    <dgm:pt modelId="{648E32B3-CCA9-42CF-896D-5B082C0ADBD4}" type="pres">
      <dgm:prSet presAssocID="{7CE895EE-7694-4388-9F24-2458CB64F94C}" presName="parentText" presStyleLbl="node1" presStyleIdx="2" presStyleCnt="3">
        <dgm:presLayoutVars>
          <dgm:chMax val="0"/>
          <dgm:bulletEnabled val="1"/>
        </dgm:presLayoutVars>
      </dgm:prSet>
      <dgm:spPr/>
    </dgm:pt>
  </dgm:ptLst>
  <dgm:cxnLst>
    <dgm:cxn modelId="{51B19725-E368-43A2-BB8B-556BFBE92D5D}" type="presOf" srcId="{BD334F21-E8DE-45E1-89B8-C59A59462ECE}" destId="{AA289F19-6A7C-4A64-B7DF-3BBFFB72298E}" srcOrd="0" destOrd="0" presId="urn:microsoft.com/office/officeart/2005/8/layout/vList2"/>
    <dgm:cxn modelId="{87ACB535-197A-4EE8-964B-F698CA61807C}" srcId="{BD334F21-E8DE-45E1-89B8-C59A59462ECE}" destId="{7CE895EE-7694-4388-9F24-2458CB64F94C}" srcOrd="2" destOrd="0" parTransId="{2D96F226-B9CB-4FF5-91FF-6E625A8B1699}" sibTransId="{4E7B36F2-0B29-4283-ACA3-FB64611ED311}"/>
    <dgm:cxn modelId="{5A7CA487-6B6C-4AEF-B42B-684548A8C299}" srcId="{BD334F21-E8DE-45E1-89B8-C59A59462ECE}" destId="{7E401D91-F63D-4D84-9DF9-6A4F14749BEA}" srcOrd="0" destOrd="0" parTransId="{80155DD0-F7CC-4014-8EA7-B0FADB7B9EAE}" sibTransId="{47ED6FEC-1D94-4C54-AEA4-A4F9209E9AA0}"/>
    <dgm:cxn modelId="{766A92B7-C7FE-4984-A17D-F6A183350D36}" type="presOf" srcId="{7E401D91-F63D-4D84-9DF9-6A4F14749BEA}" destId="{294FC27F-B1C2-48CA-BCDD-9A7E4E3ECCEC}" srcOrd="0" destOrd="0" presId="urn:microsoft.com/office/officeart/2005/8/layout/vList2"/>
    <dgm:cxn modelId="{B32729CF-46A0-45C8-9EE3-2D00BC0AF8D7}" type="presOf" srcId="{7CE895EE-7694-4388-9F24-2458CB64F94C}" destId="{648E32B3-CCA9-42CF-896D-5B082C0ADBD4}" srcOrd="0" destOrd="0" presId="urn:microsoft.com/office/officeart/2005/8/layout/vList2"/>
    <dgm:cxn modelId="{E8B9DDFA-41E8-408D-9951-FEFADD3F2052}" srcId="{BD334F21-E8DE-45E1-89B8-C59A59462ECE}" destId="{295EDB8D-D7ED-4218-A1BB-4275E8D76615}" srcOrd="1" destOrd="0" parTransId="{C2CFD517-897A-4E96-950A-025639810D5E}" sibTransId="{65BD2A0E-C532-476A-A353-8B583A3A7257}"/>
    <dgm:cxn modelId="{A73B82FE-A77A-4BE4-892E-43369339EB87}" type="presOf" srcId="{295EDB8D-D7ED-4218-A1BB-4275E8D76615}" destId="{DE1E1A63-D027-4F34-8C95-6C252B04B207}" srcOrd="0" destOrd="0" presId="urn:microsoft.com/office/officeart/2005/8/layout/vList2"/>
    <dgm:cxn modelId="{87FBCF5D-6C85-4E01-B0B1-0080B1DA00C0}" type="presParOf" srcId="{AA289F19-6A7C-4A64-B7DF-3BBFFB72298E}" destId="{294FC27F-B1C2-48CA-BCDD-9A7E4E3ECCEC}" srcOrd="0" destOrd="0" presId="urn:microsoft.com/office/officeart/2005/8/layout/vList2"/>
    <dgm:cxn modelId="{F2AE4962-8D90-42AF-8F92-D81331DB01B5}" type="presParOf" srcId="{AA289F19-6A7C-4A64-B7DF-3BBFFB72298E}" destId="{74158877-59A4-4A65-8144-0E10FF1092EF}" srcOrd="1" destOrd="0" presId="urn:microsoft.com/office/officeart/2005/8/layout/vList2"/>
    <dgm:cxn modelId="{E4B68BA3-974D-4413-A0A6-51AB49146D86}" type="presParOf" srcId="{AA289F19-6A7C-4A64-B7DF-3BBFFB72298E}" destId="{DE1E1A63-D027-4F34-8C95-6C252B04B207}" srcOrd="2" destOrd="0" presId="urn:microsoft.com/office/officeart/2005/8/layout/vList2"/>
    <dgm:cxn modelId="{F29EF199-45F3-47EF-ABCB-B9035D3EF75C}" type="presParOf" srcId="{AA289F19-6A7C-4A64-B7DF-3BBFFB72298E}" destId="{53ED02ED-238A-481A-8DB9-1FFA0DBF0168}" srcOrd="3" destOrd="0" presId="urn:microsoft.com/office/officeart/2005/8/layout/vList2"/>
    <dgm:cxn modelId="{54FD481D-AD57-40CF-857C-2F8402346867}" type="presParOf" srcId="{AA289F19-6A7C-4A64-B7DF-3BBFFB72298E}" destId="{648E32B3-CCA9-42CF-896D-5B082C0ADB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50E96-EFFF-42F6-8E3B-95C0EF2C0152}">
      <dsp:nvSpPr>
        <dsp:cNvPr id="0" name=""/>
        <dsp:cNvSpPr/>
      </dsp:nvSpPr>
      <dsp:spPr>
        <a:xfrm>
          <a:off x="962024" y="0"/>
          <a:ext cx="4572000" cy="4572000"/>
        </a:xfrm>
        <a:prstGeom prst="diamond">
          <a:avLst/>
        </a:prstGeom>
        <a:solidFill>
          <a:schemeClr val="accent3">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A62204C7-71DA-430D-AF06-460BB2A95AC6}">
      <dsp:nvSpPr>
        <dsp:cNvPr id="0" name=""/>
        <dsp:cNvSpPr/>
      </dsp:nvSpPr>
      <dsp:spPr>
        <a:xfrm>
          <a:off x="1396364" y="434340"/>
          <a:ext cx="1783080" cy="178308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solidFill>
                <a:schemeClr val="tx1"/>
              </a:solidFill>
            </a:rPr>
            <a:t>The core language imposes very little; the standard library is written in Julia itself, including primitive operations like integer arithmetic.</a:t>
          </a:r>
          <a:endParaRPr lang="en-US" sz="1200" kern="1200" dirty="0">
            <a:solidFill>
              <a:schemeClr val="tx1"/>
            </a:solidFill>
          </a:endParaRPr>
        </a:p>
      </dsp:txBody>
      <dsp:txXfrm>
        <a:off x="1483407" y="521383"/>
        <a:ext cx="1608994" cy="1608994"/>
      </dsp:txXfrm>
    </dsp:sp>
    <dsp:sp modelId="{9ED3947C-EA22-4932-B92A-C75EA0A9C839}">
      <dsp:nvSpPr>
        <dsp:cNvPr id="0" name=""/>
        <dsp:cNvSpPr/>
      </dsp:nvSpPr>
      <dsp:spPr>
        <a:xfrm>
          <a:off x="3316605" y="434340"/>
          <a:ext cx="1783080" cy="1783080"/>
        </a:xfrm>
        <a:prstGeom prst="roundRect">
          <a:avLst/>
        </a:prstGeom>
        <a:gradFill rotWithShape="0">
          <a:gsLst>
            <a:gs pos="0">
              <a:schemeClr val="accent3">
                <a:hueOff val="2189301"/>
                <a:satOff val="-16877"/>
                <a:lumOff val="458"/>
                <a:alphaOff val="0"/>
                <a:tint val="98000"/>
                <a:lumMod val="114000"/>
              </a:schemeClr>
            </a:gs>
            <a:gs pos="100000">
              <a:schemeClr val="accent3">
                <a:hueOff val="2189301"/>
                <a:satOff val="-16877"/>
                <a:lumOff val="458"/>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solidFill>
                <a:schemeClr val="tx1"/>
              </a:solidFill>
            </a:rPr>
            <a:t>A rich language of types for constructing and describing objects, that can also optionally be used to make type declarations</a:t>
          </a:r>
          <a:endParaRPr lang="en-US" sz="1200" kern="1200" dirty="0">
            <a:solidFill>
              <a:schemeClr val="tx1"/>
            </a:solidFill>
          </a:endParaRPr>
        </a:p>
      </dsp:txBody>
      <dsp:txXfrm>
        <a:off x="3403648" y="521383"/>
        <a:ext cx="1608994" cy="1608994"/>
      </dsp:txXfrm>
    </dsp:sp>
    <dsp:sp modelId="{C1A2F1C9-0FF3-400D-9B48-AD3EFBB45C02}">
      <dsp:nvSpPr>
        <dsp:cNvPr id="0" name=""/>
        <dsp:cNvSpPr/>
      </dsp:nvSpPr>
      <dsp:spPr>
        <a:xfrm>
          <a:off x="1396364" y="2354580"/>
          <a:ext cx="1783080" cy="1783080"/>
        </a:xfrm>
        <a:prstGeom prst="roundRect">
          <a:avLst/>
        </a:prstGeom>
        <a:gradFill rotWithShape="0">
          <a:gsLst>
            <a:gs pos="0">
              <a:schemeClr val="accent3">
                <a:hueOff val="4378603"/>
                <a:satOff val="-33755"/>
                <a:lumOff val="915"/>
                <a:alphaOff val="0"/>
                <a:tint val="98000"/>
                <a:lumMod val="114000"/>
              </a:schemeClr>
            </a:gs>
            <a:gs pos="100000">
              <a:schemeClr val="accent3">
                <a:hueOff val="4378603"/>
                <a:satOff val="-33755"/>
                <a:lumOff val="91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solidFill>
                <a:schemeClr val="tx1"/>
              </a:solidFill>
            </a:rPr>
            <a:t>The ability to define function behavior across many combinations of argument types via multiple dispatch</a:t>
          </a:r>
          <a:endParaRPr lang="en-US" sz="1200" kern="1200" dirty="0">
            <a:solidFill>
              <a:schemeClr val="tx1"/>
            </a:solidFill>
          </a:endParaRPr>
        </a:p>
      </dsp:txBody>
      <dsp:txXfrm>
        <a:off x="1483407" y="2441623"/>
        <a:ext cx="1608994" cy="1608994"/>
      </dsp:txXfrm>
    </dsp:sp>
    <dsp:sp modelId="{6CAFAA6A-1C40-4DFA-B009-CE80D05D2DDB}">
      <dsp:nvSpPr>
        <dsp:cNvPr id="0" name=""/>
        <dsp:cNvSpPr/>
      </dsp:nvSpPr>
      <dsp:spPr>
        <a:xfrm>
          <a:off x="3316605" y="2354580"/>
          <a:ext cx="1783080" cy="1783080"/>
        </a:xfrm>
        <a:prstGeom prst="roundRect">
          <a:avLst/>
        </a:prstGeom>
        <a:gradFill rotWithShape="0">
          <a:gsLst>
            <a:gs pos="0">
              <a:schemeClr val="accent3">
                <a:hueOff val="6567904"/>
                <a:satOff val="-50632"/>
                <a:lumOff val="1373"/>
                <a:alphaOff val="0"/>
                <a:tint val="98000"/>
                <a:lumMod val="114000"/>
              </a:schemeClr>
            </a:gs>
            <a:gs pos="100000">
              <a:schemeClr val="accent3">
                <a:hueOff val="6567904"/>
                <a:satOff val="-50632"/>
                <a:lumOff val="1373"/>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solidFill>
                <a:schemeClr val="tx1"/>
              </a:solidFill>
            </a:rPr>
            <a:t>Automatic generation of efficient, specialized code for different argument types (Macros)</a:t>
          </a:r>
          <a:endParaRPr lang="en-US" sz="1200" kern="1200" dirty="0">
            <a:solidFill>
              <a:schemeClr val="tx1"/>
            </a:solidFill>
          </a:endParaRPr>
        </a:p>
      </dsp:txBody>
      <dsp:txXfrm>
        <a:off x="3403648" y="2441623"/>
        <a:ext cx="1608994" cy="1608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5D2D0-E33A-4CDB-BE76-E5FCAB1B8ED2}">
      <dsp:nvSpPr>
        <dsp:cNvPr id="0" name=""/>
        <dsp:cNvSpPr/>
      </dsp:nvSpPr>
      <dsp:spPr>
        <a:xfrm>
          <a:off x="0" y="43451"/>
          <a:ext cx="5614987" cy="1510396"/>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Convenience: dynamic languages like Python.</a:t>
          </a:r>
          <a:endParaRPr lang="en-US" sz="2700" kern="1200" dirty="0"/>
        </a:p>
      </dsp:txBody>
      <dsp:txXfrm>
        <a:off x="73731" y="117182"/>
        <a:ext cx="5467525" cy="1362934"/>
      </dsp:txXfrm>
    </dsp:sp>
    <dsp:sp modelId="{6375390A-FEC3-45DB-9C82-A8E2A364DDA8}">
      <dsp:nvSpPr>
        <dsp:cNvPr id="0" name=""/>
        <dsp:cNvSpPr/>
      </dsp:nvSpPr>
      <dsp:spPr>
        <a:xfrm>
          <a:off x="0" y="1631608"/>
          <a:ext cx="5614987" cy="1510396"/>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Integration of speed of languages like C.</a:t>
          </a:r>
          <a:endParaRPr lang="en-US" sz="2700" kern="1200" dirty="0"/>
        </a:p>
      </dsp:txBody>
      <dsp:txXfrm>
        <a:off x="73731" y="1705339"/>
        <a:ext cx="5467525" cy="1362934"/>
      </dsp:txXfrm>
    </dsp:sp>
    <dsp:sp modelId="{74AD7521-B524-4332-B915-42D5CD1A1C83}">
      <dsp:nvSpPr>
        <dsp:cNvPr id="0" name=""/>
        <dsp:cNvSpPr/>
      </dsp:nvSpPr>
      <dsp:spPr>
        <a:xfrm>
          <a:off x="0" y="3219764"/>
          <a:ext cx="5614987" cy="1510396"/>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Ultimately, the idea was to have a language that “walks like python and runs like C”.</a:t>
          </a:r>
          <a:endParaRPr lang="en-US" sz="2700" kern="1200" dirty="0"/>
        </a:p>
      </dsp:txBody>
      <dsp:txXfrm>
        <a:off x="73731" y="3293495"/>
        <a:ext cx="5467525" cy="1362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1B5F8-DAB4-4D99-9E9C-A7E927E8D648}">
      <dsp:nvSpPr>
        <dsp:cNvPr id="0" name=""/>
        <dsp:cNvSpPr/>
      </dsp:nvSpPr>
      <dsp:spPr>
        <a:xfrm>
          <a:off x="0" y="0"/>
          <a:ext cx="10895369"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343BE89F-6C67-4426-B5E0-DB104817B012}">
      <dsp:nvSpPr>
        <dsp:cNvPr id="0" name=""/>
        <dsp:cNvSpPr/>
      </dsp:nvSpPr>
      <dsp:spPr>
        <a:xfrm>
          <a:off x="0" y="0"/>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“Python is an interpreted, interactive, object-oriented programming language that incorporates modules, exceptions, dynamic typing, very high level dynamic types, and classes into it”.</a:t>
          </a:r>
          <a:endParaRPr lang="en-US" sz="1800" kern="1200" dirty="0"/>
        </a:p>
      </dsp:txBody>
      <dsp:txXfrm>
        <a:off x="0" y="0"/>
        <a:ext cx="10895369" cy="851069"/>
      </dsp:txXfrm>
    </dsp:sp>
    <dsp:sp modelId="{4C80E501-C0D6-4E1F-BCCD-86E7357EA0CE}">
      <dsp:nvSpPr>
        <dsp:cNvPr id="0" name=""/>
        <dsp:cNvSpPr/>
      </dsp:nvSpPr>
      <dsp:spPr>
        <a:xfrm>
          <a:off x="0" y="851069"/>
          <a:ext cx="10895369"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B25F9DEE-08C7-4F07-B4A3-8E4E41D08DA6}">
      <dsp:nvSpPr>
        <dsp:cNvPr id="0" name=""/>
        <dsp:cNvSpPr/>
      </dsp:nvSpPr>
      <dsp:spPr>
        <a:xfrm>
          <a:off x="0" y="851069"/>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Released by Guido Van Rossum in February of 1991; his wish was to fix the syntax in the ABC language and to allow system calls to the Amoeba OS. </a:t>
          </a:r>
          <a:endParaRPr lang="en-US" sz="1800" kern="1200"/>
        </a:p>
      </dsp:txBody>
      <dsp:txXfrm>
        <a:off x="0" y="851069"/>
        <a:ext cx="10895369" cy="851069"/>
      </dsp:txXfrm>
    </dsp:sp>
    <dsp:sp modelId="{E696AC20-C0D3-4B69-9ED0-1E8B8B3FE6D8}">
      <dsp:nvSpPr>
        <dsp:cNvPr id="0" name=""/>
        <dsp:cNvSpPr/>
      </dsp:nvSpPr>
      <dsp:spPr>
        <a:xfrm>
          <a:off x="0" y="1702138"/>
          <a:ext cx="10895369"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961D374-E1B7-491C-AE50-4C5494DDD442}">
      <dsp:nvSpPr>
        <dsp:cNvPr id="0" name=""/>
        <dsp:cNvSpPr/>
      </dsp:nvSpPr>
      <dsp:spPr>
        <a:xfrm>
          <a:off x="0" y="1702138"/>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Keeps the UNIX philosophy of “doing one thing well”.</a:t>
          </a:r>
          <a:endParaRPr lang="en-US" sz="1800" kern="1200" dirty="0"/>
        </a:p>
      </dsp:txBody>
      <dsp:txXfrm>
        <a:off x="0" y="1702138"/>
        <a:ext cx="10895369" cy="851069"/>
      </dsp:txXfrm>
    </dsp:sp>
    <dsp:sp modelId="{7113B6B1-409C-4116-822F-2F204F9593FD}">
      <dsp:nvSpPr>
        <dsp:cNvPr id="0" name=""/>
        <dsp:cNvSpPr/>
      </dsp:nvSpPr>
      <dsp:spPr>
        <a:xfrm>
          <a:off x="0" y="2553207"/>
          <a:ext cx="10895369"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C6D1EE18-D1F0-4C19-A37F-74013B3B58DD}">
      <dsp:nvSpPr>
        <dsp:cNvPr id="0" name=""/>
        <dsp:cNvSpPr/>
      </dsp:nvSpPr>
      <dsp:spPr>
        <a:xfrm>
          <a:off x="0" y="2553207"/>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Interpreted instead of compiled. This acts as a limitation to the speed of execution compared to compiled languages.</a:t>
          </a:r>
          <a:endParaRPr lang="en-US" sz="1800" kern="1200"/>
        </a:p>
      </dsp:txBody>
      <dsp:txXfrm>
        <a:off x="0" y="2553207"/>
        <a:ext cx="10895369" cy="8510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47EB0-7A1F-4A15-8013-305468821F74}">
      <dsp:nvSpPr>
        <dsp:cNvPr id="0" name=""/>
        <dsp:cNvSpPr/>
      </dsp:nvSpPr>
      <dsp:spPr>
        <a:xfrm>
          <a:off x="0" y="1662"/>
          <a:ext cx="10895369"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C99CAD3-7C0E-4729-828A-51AABE76E47E}">
      <dsp:nvSpPr>
        <dsp:cNvPr id="0" name=""/>
        <dsp:cNvSpPr/>
      </dsp:nvSpPr>
      <dsp:spPr>
        <a:xfrm>
          <a:off x="0" y="1662"/>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Developed back in Bell laboratories in 1972 by Dennis Ritchie.</a:t>
          </a:r>
          <a:endParaRPr lang="en-US" sz="1500" kern="1200"/>
        </a:p>
      </dsp:txBody>
      <dsp:txXfrm>
        <a:off x="0" y="1662"/>
        <a:ext cx="10895369" cy="566825"/>
      </dsp:txXfrm>
    </dsp:sp>
    <dsp:sp modelId="{B16E32B0-2678-44F7-96D0-CD9AB8E5691C}">
      <dsp:nvSpPr>
        <dsp:cNvPr id="0" name=""/>
        <dsp:cNvSpPr/>
      </dsp:nvSpPr>
      <dsp:spPr>
        <a:xfrm>
          <a:off x="0" y="568487"/>
          <a:ext cx="10895369" cy="0"/>
        </a:xfrm>
        <a:prstGeom prst="line">
          <a:avLst/>
        </a:prstGeom>
        <a:solidFill>
          <a:schemeClr val="accent2">
            <a:hueOff val="270963"/>
            <a:satOff val="-1326"/>
            <a:lumOff val="745"/>
            <a:alphaOff val="0"/>
          </a:schemeClr>
        </a:solidFill>
        <a:ln w="19050" cap="rnd" cmpd="sng" algn="ctr">
          <a:solidFill>
            <a:schemeClr val="accent2">
              <a:hueOff val="270963"/>
              <a:satOff val="-1326"/>
              <a:lumOff val="74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B36ACE3-AD14-4B61-B412-D9017B7F62AB}">
      <dsp:nvSpPr>
        <dsp:cNvPr id="0" name=""/>
        <dsp:cNvSpPr/>
      </dsp:nvSpPr>
      <dsp:spPr>
        <a:xfrm>
          <a:off x="0" y="568487"/>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Inspired by B, BCPL and CPL.</a:t>
          </a:r>
          <a:endParaRPr lang="en-US" sz="1500" kern="1200"/>
        </a:p>
      </dsp:txBody>
      <dsp:txXfrm>
        <a:off x="0" y="568487"/>
        <a:ext cx="10895369" cy="566825"/>
      </dsp:txXfrm>
    </dsp:sp>
    <dsp:sp modelId="{C8D9194B-ECA9-4BC3-B7AD-D26C369DD076}">
      <dsp:nvSpPr>
        <dsp:cNvPr id="0" name=""/>
        <dsp:cNvSpPr/>
      </dsp:nvSpPr>
      <dsp:spPr>
        <a:xfrm>
          <a:off x="0" y="1135313"/>
          <a:ext cx="10895369" cy="0"/>
        </a:xfrm>
        <a:prstGeom prst="line">
          <a:avLst/>
        </a:prstGeom>
        <a:solidFill>
          <a:schemeClr val="accent2">
            <a:hueOff val="541926"/>
            <a:satOff val="-2653"/>
            <a:lumOff val="1490"/>
            <a:alphaOff val="0"/>
          </a:schemeClr>
        </a:solidFill>
        <a:ln w="19050" cap="rnd" cmpd="sng" algn="ctr">
          <a:solidFill>
            <a:schemeClr val="accent2">
              <a:hueOff val="541926"/>
              <a:satOff val="-2653"/>
              <a:lumOff val="149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3BFE2B3-171D-4F2C-9C3E-F3A2E77EE7A4}">
      <dsp:nvSpPr>
        <dsp:cNvPr id="0" name=""/>
        <dsp:cNvSpPr/>
      </dsp:nvSpPr>
      <dsp:spPr>
        <a:xfrm>
          <a:off x="0" y="1135313"/>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Handled low level operations well. This allowed the UNIX operating system to be rewritten from assembly language into C.</a:t>
          </a:r>
          <a:endParaRPr lang="en-US" sz="1500" kern="1200"/>
        </a:p>
      </dsp:txBody>
      <dsp:txXfrm>
        <a:off x="0" y="1135313"/>
        <a:ext cx="10895369" cy="566825"/>
      </dsp:txXfrm>
    </dsp:sp>
    <dsp:sp modelId="{95747C96-4EFE-46AE-9819-19CD54489D35}">
      <dsp:nvSpPr>
        <dsp:cNvPr id="0" name=""/>
        <dsp:cNvSpPr/>
      </dsp:nvSpPr>
      <dsp:spPr>
        <a:xfrm>
          <a:off x="0" y="1702138"/>
          <a:ext cx="10895369" cy="0"/>
        </a:xfrm>
        <a:prstGeom prst="line">
          <a:avLst/>
        </a:prstGeom>
        <a:solidFill>
          <a:schemeClr val="accent2">
            <a:hueOff val="812888"/>
            <a:satOff val="-3979"/>
            <a:lumOff val="2235"/>
            <a:alphaOff val="0"/>
          </a:schemeClr>
        </a:solidFill>
        <a:ln w="19050" cap="rnd" cmpd="sng" algn="ctr">
          <a:solidFill>
            <a:schemeClr val="accent2">
              <a:hueOff val="812888"/>
              <a:satOff val="-3979"/>
              <a:lumOff val="223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FBD0D57-FC7C-4085-89C6-6426EDE382EE}">
      <dsp:nvSpPr>
        <dsp:cNvPr id="0" name=""/>
        <dsp:cNvSpPr/>
      </dsp:nvSpPr>
      <dsp:spPr>
        <a:xfrm>
          <a:off x="0" y="1702138"/>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C bridged the gap between low level assembly language and other high level languages.</a:t>
          </a:r>
          <a:endParaRPr lang="en-US" sz="1500" kern="1200"/>
        </a:p>
      </dsp:txBody>
      <dsp:txXfrm>
        <a:off x="0" y="1702138"/>
        <a:ext cx="10895369" cy="566825"/>
      </dsp:txXfrm>
    </dsp:sp>
    <dsp:sp modelId="{C9AB76D4-264B-4D51-B52A-5C988455E777}">
      <dsp:nvSpPr>
        <dsp:cNvPr id="0" name=""/>
        <dsp:cNvSpPr/>
      </dsp:nvSpPr>
      <dsp:spPr>
        <a:xfrm>
          <a:off x="0" y="2268963"/>
          <a:ext cx="10895369" cy="0"/>
        </a:xfrm>
        <a:prstGeom prst="line">
          <a:avLst/>
        </a:prstGeom>
        <a:solidFill>
          <a:schemeClr val="accent2">
            <a:hueOff val="1083851"/>
            <a:satOff val="-5306"/>
            <a:lumOff val="2980"/>
            <a:alphaOff val="0"/>
          </a:schemeClr>
        </a:solidFill>
        <a:ln w="19050" cap="rnd" cmpd="sng" algn="ctr">
          <a:solidFill>
            <a:schemeClr val="accent2">
              <a:hueOff val="1083851"/>
              <a:satOff val="-5306"/>
              <a:lumOff val="298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CAC4DAC-05D4-4FAE-A423-9542BBC2EE67}">
      <dsp:nvSpPr>
        <dsp:cNvPr id="0" name=""/>
        <dsp:cNvSpPr/>
      </dsp:nvSpPr>
      <dsp:spPr>
        <a:xfrm>
          <a:off x="0" y="2268963"/>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Highly structured. Programmer may break a program up with reusable functions.</a:t>
          </a:r>
          <a:endParaRPr lang="en-US" sz="1500" kern="1200"/>
        </a:p>
      </dsp:txBody>
      <dsp:txXfrm>
        <a:off x="0" y="2268963"/>
        <a:ext cx="10895369" cy="566825"/>
      </dsp:txXfrm>
    </dsp:sp>
    <dsp:sp modelId="{B859BDBD-C742-47C8-97AB-91CE6FF5D8B1}">
      <dsp:nvSpPr>
        <dsp:cNvPr id="0" name=""/>
        <dsp:cNvSpPr/>
      </dsp:nvSpPr>
      <dsp:spPr>
        <a:xfrm>
          <a:off x="0" y="2835789"/>
          <a:ext cx="10895369" cy="0"/>
        </a:xfrm>
        <a:prstGeom prst="line">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5565965-591C-4B14-81F3-4352BB9D5C0A}">
      <dsp:nvSpPr>
        <dsp:cNvPr id="0" name=""/>
        <dsp:cNvSpPr/>
      </dsp:nvSpPr>
      <dsp:spPr>
        <a:xfrm>
          <a:off x="0" y="2835789"/>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No run time checking. If code compiles, it will run. This program may later crash due to logic errors.</a:t>
          </a:r>
          <a:endParaRPr lang="en-US" sz="1500" kern="1200"/>
        </a:p>
      </dsp:txBody>
      <dsp:txXfrm>
        <a:off x="0" y="2835789"/>
        <a:ext cx="10895369" cy="566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5EB84-B3E7-4330-B64D-5248B74EB197}">
      <dsp:nvSpPr>
        <dsp:cNvPr id="0" name=""/>
        <dsp:cNvSpPr/>
      </dsp:nvSpPr>
      <dsp:spPr>
        <a:xfrm>
          <a:off x="0" y="415"/>
          <a:ext cx="10895369" cy="0"/>
        </a:xfrm>
        <a:prstGeom prst="line">
          <a:avLst/>
        </a:prstGeom>
        <a:gradFill rotWithShape="0">
          <a:gsLst>
            <a:gs pos="0">
              <a:schemeClr val="accent5">
                <a:shade val="80000"/>
                <a:hueOff val="0"/>
                <a:satOff val="0"/>
                <a:lumOff val="0"/>
                <a:alphaOff val="0"/>
                <a:tint val="64000"/>
                <a:lumMod val="118000"/>
              </a:schemeClr>
            </a:gs>
            <a:gs pos="100000">
              <a:schemeClr val="accent5">
                <a:shade val="80000"/>
                <a:hueOff val="0"/>
                <a:satOff val="0"/>
                <a:lumOff val="0"/>
                <a:alphaOff val="0"/>
                <a:tint val="92000"/>
                <a:alpha val="100000"/>
                <a:lumMod val="110000"/>
              </a:schemeClr>
            </a:gs>
          </a:gsLst>
          <a:lin ang="5400000" scaled="0"/>
        </a:gradFill>
        <a:ln w="9525" cap="rnd" cmpd="sng" algn="ctr">
          <a:solidFill>
            <a:schemeClr val="accent5">
              <a:shade val="80000"/>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9EF7BB1-AE81-4497-8FC2-46C41AD44E3C}">
      <dsp:nvSpPr>
        <dsp:cNvPr id="0" name=""/>
        <dsp:cNvSpPr/>
      </dsp:nvSpPr>
      <dsp:spPr>
        <a:xfrm>
          <a:off x="0" y="415"/>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Free and open source (MIT licensed)</a:t>
          </a:r>
          <a:endParaRPr lang="en-US" sz="2100" kern="1200"/>
        </a:p>
      </dsp:txBody>
      <dsp:txXfrm>
        <a:off x="0" y="415"/>
        <a:ext cx="10895369" cy="486206"/>
      </dsp:txXfrm>
    </dsp:sp>
    <dsp:sp modelId="{E6B82818-2E30-457A-816D-3943603B6136}">
      <dsp:nvSpPr>
        <dsp:cNvPr id="0" name=""/>
        <dsp:cNvSpPr/>
      </dsp:nvSpPr>
      <dsp:spPr>
        <a:xfrm>
          <a:off x="0" y="486622"/>
          <a:ext cx="10895369" cy="0"/>
        </a:xfrm>
        <a:prstGeom prst="line">
          <a:avLst/>
        </a:prstGeom>
        <a:gradFill rotWithShape="0">
          <a:gsLst>
            <a:gs pos="0">
              <a:schemeClr val="accent5">
                <a:shade val="80000"/>
                <a:hueOff val="32625"/>
                <a:satOff val="-1785"/>
                <a:lumOff val="4563"/>
                <a:alphaOff val="0"/>
                <a:tint val="64000"/>
                <a:lumMod val="118000"/>
              </a:schemeClr>
            </a:gs>
            <a:gs pos="100000">
              <a:schemeClr val="accent5">
                <a:shade val="80000"/>
                <a:hueOff val="32625"/>
                <a:satOff val="-1785"/>
                <a:lumOff val="4563"/>
                <a:alphaOff val="0"/>
                <a:tint val="92000"/>
                <a:alpha val="100000"/>
                <a:lumMod val="110000"/>
              </a:schemeClr>
            </a:gs>
          </a:gsLst>
          <a:lin ang="5400000" scaled="0"/>
        </a:gradFill>
        <a:ln w="9525" cap="rnd" cmpd="sng" algn="ctr">
          <a:solidFill>
            <a:schemeClr val="accent5">
              <a:shade val="80000"/>
              <a:hueOff val="32625"/>
              <a:satOff val="-1785"/>
              <a:lumOff val="4563"/>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CC5796F9-B35F-4204-AAE1-13834644A269}">
      <dsp:nvSpPr>
        <dsp:cNvPr id="0" name=""/>
        <dsp:cNvSpPr/>
      </dsp:nvSpPr>
      <dsp:spPr>
        <a:xfrm>
          <a:off x="0" y="486622"/>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User-defined types are as fast and compact as built-ins</a:t>
          </a:r>
          <a:endParaRPr lang="en-US" sz="2100" kern="1200"/>
        </a:p>
      </dsp:txBody>
      <dsp:txXfrm>
        <a:off x="0" y="486622"/>
        <a:ext cx="10895369" cy="486206"/>
      </dsp:txXfrm>
    </dsp:sp>
    <dsp:sp modelId="{AE83F1AA-18E6-4E47-93FC-82B77EA19F47}">
      <dsp:nvSpPr>
        <dsp:cNvPr id="0" name=""/>
        <dsp:cNvSpPr/>
      </dsp:nvSpPr>
      <dsp:spPr>
        <a:xfrm>
          <a:off x="0" y="972828"/>
          <a:ext cx="10895369" cy="0"/>
        </a:xfrm>
        <a:prstGeom prst="line">
          <a:avLst/>
        </a:prstGeom>
        <a:gradFill rotWithShape="0">
          <a:gsLst>
            <a:gs pos="0">
              <a:schemeClr val="accent5">
                <a:shade val="80000"/>
                <a:hueOff val="65251"/>
                <a:satOff val="-3571"/>
                <a:lumOff val="9126"/>
                <a:alphaOff val="0"/>
                <a:tint val="64000"/>
                <a:lumMod val="118000"/>
              </a:schemeClr>
            </a:gs>
            <a:gs pos="100000">
              <a:schemeClr val="accent5">
                <a:shade val="80000"/>
                <a:hueOff val="65251"/>
                <a:satOff val="-3571"/>
                <a:lumOff val="9126"/>
                <a:alphaOff val="0"/>
                <a:tint val="92000"/>
                <a:alpha val="100000"/>
                <a:lumMod val="110000"/>
              </a:schemeClr>
            </a:gs>
          </a:gsLst>
          <a:lin ang="5400000" scaled="0"/>
        </a:gradFill>
        <a:ln w="9525" cap="rnd" cmpd="sng" algn="ctr">
          <a:solidFill>
            <a:schemeClr val="accent5">
              <a:shade val="80000"/>
              <a:hueOff val="65251"/>
              <a:satOff val="-3571"/>
              <a:lumOff val="9126"/>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B4DD4A-DCF2-480E-BB35-C72509CC662F}">
      <dsp:nvSpPr>
        <dsp:cNvPr id="0" name=""/>
        <dsp:cNvSpPr/>
      </dsp:nvSpPr>
      <dsp:spPr>
        <a:xfrm>
          <a:off x="0" y="972828"/>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No need to vectorize code for performance; devectorized code is fast</a:t>
          </a:r>
          <a:endParaRPr lang="en-US" sz="2100" kern="1200"/>
        </a:p>
      </dsp:txBody>
      <dsp:txXfrm>
        <a:off x="0" y="972828"/>
        <a:ext cx="10895369" cy="486206"/>
      </dsp:txXfrm>
    </dsp:sp>
    <dsp:sp modelId="{0FFFF8BD-9E3F-4C84-B9DB-EF9B02F6D71F}">
      <dsp:nvSpPr>
        <dsp:cNvPr id="0" name=""/>
        <dsp:cNvSpPr/>
      </dsp:nvSpPr>
      <dsp:spPr>
        <a:xfrm>
          <a:off x="0" y="1459035"/>
          <a:ext cx="10895369" cy="0"/>
        </a:xfrm>
        <a:prstGeom prst="line">
          <a:avLst/>
        </a:prstGeom>
        <a:gradFill rotWithShape="0">
          <a:gsLst>
            <a:gs pos="0">
              <a:schemeClr val="accent5">
                <a:shade val="80000"/>
                <a:hueOff val="97876"/>
                <a:satOff val="-5356"/>
                <a:lumOff val="13689"/>
                <a:alphaOff val="0"/>
                <a:tint val="64000"/>
                <a:lumMod val="118000"/>
              </a:schemeClr>
            </a:gs>
            <a:gs pos="100000">
              <a:schemeClr val="accent5">
                <a:shade val="80000"/>
                <a:hueOff val="97876"/>
                <a:satOff val="-5356"/>
                <a:lumOff val="13689"/>
                <a:alphaOff val="0"/>
                <a:tint val="92000"/>
                <a:alpha val="100000"/>
                <a:lumMod val="110000"/>
              </a:schemeClr>
            </a:gs>
          </a:gsLst>
          <a:lin ang="5400000" scaled="0"/>
        </a:gradFill>
        <a:ln w="9525" cap="rnd" cmpd="sng" algn="ctr">
          <a:solidFill>
            <a:schemeClr val="accent5">
              <a:shade val="80000"/>
              <a:hueOff val="97876"/>
              <a:satOff val="-5356"/>
              <a:lumOff val="13689"/>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EB62559-ACD9-49F4-ACB4-75110E8CF3BD}">
      <dsp:nvSpPr>
        <dsp:cNvPr id="0" name=""/>
        <dsp:cNvSpPr/>
      </dsp:nvSpPr>
      <dsp:spPr>
        <a:xfrm>
          <a:off x="0" y="1459035"/>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Designed for parallelism and distributed computation</a:t>
          </a:r>
          <a:endParaRPr lang="en-US" sz="2100" kern="1200"/>
        </a:p>
      </dsp:txBody>
      <dsp:txXfrm>
        <a:off x="0" y="1459035"/>
        <a:ext cx="10895369" cy="486206"/>
      </dsp:txXfrm>
    </dsp:sp>
    <dsp:sp modelId="{725B6F95-43FA-4D66-B4F8-3B00E6D5442D}">
      <dsp:nvSpPr>
        <dsp:cNvPr id="0" name=""/>
        <dsp:cNvSpPr/>
      </dsp:nvSpPr>
      <dsp:spPr>
        <a:xfrm>
          <a:off x="0" y="1945241"/>
          <a:ext cx="10895369" cy="0"/>
        </a:xfrm>
        <a:prstGeom prst="line">
          <a:avLst/>
        </a:prstGeom>
        <a:gradFill rotWithShape="0">
          <a:gsLst>
            <a:gs pos="0">
              <a:schemeClr val="accent5">
                <a:shade val="80000"/>
                <a:hueOff val="130502"/>
                <a:satOff val="-7142"/>
                <a:lumOff val="18251"/>
                <a:alphaOff val="0"/>
                <a:tint val="64000"/>
                <a:lumMod val="118000"/>
              </a:schemeClr>
            </a:gs>
            <a:gs pos="100000">
              <a:schemeClr val="accent5">
                <a:shade val="80000"/>
                <a:hueOff val="130502"/>
                <a:satOff val="-7142"/>
                <a:lumOff val="18251"/>
                <a:alphaOff val="0"/>
                <a:tint val="92000"/>
                <a:alpha val="100000"/>
                <a:lumMod val="110000"/>
              </a:schemeClr>
            </a:gs>
          </a:gsLst>
          <a:lin ang="5400000" scaled="0"/>
        </a:gradFill>
        <a:ln w="9525" cap="rnd" cmpd="sng" algn="ctr">
          <a:solidFill>
            <a:schemeClr val="accent5">
              <a:shade val="80000"/>
              <a:hueOff val="130502"/>
              <a:satOff val="-7142"/>
              <a:lumOff val="18251"/>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816A9769-B254-497D-B148-7C51A6A57396}">
      <dsp:nvSpPr>
        <dsp:cNvPr id="0" name=""/>
        <dsp:cNvSpPr/>
      </dsp:nvSpPr>
      <dsp:spPr>
        <a:xfrm>
          <a:off x="0" y="1945241"/>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Lightweight “green; threading (coroutines)</a:t>
          </a:r>
          <a:endParaRPr lang="en-US" sz="2100" kern="1200"/>
        </a:p>
      </dsp:txBody>
      <dsp:txXfrm>
        <a:off x="0" y="1945241"/>
        <a:ext cx="10895369" cy="486206"/>
      </dsp:txXfrm>
    </dsp:sp>
    <dsp:sp modelId="{8FDF87CA-57AC-42B9-9FE5-6227538079AE}">
      <dsp:nvSpPr>
        <dsp:cNvPr id="0" name=""/>
        <dsp:cNvSpPr/>
      </dsp:nvSpPr>
      <dsp:spPr>
        <a:xfrm>
          <a:off x="0" y="2431448"/>
          <a:ext cx="10895369" cy="0"/>
        </a:xfrm>
        <a:prstGeom prst="line">
          <a:avLst/>
        </a:prstGeom>
        <a:gradFill rotWithShape="0">
          <a:gsLst>
            <a:gs pos="0">
              <a:schemeClr val="accent5">
                <a:shade val="80000"/>
                <a:hueOff val="163127"/>
                <a:satOff val="-8927"/>
                <a:lumOff val="22814"/>
                <a:alphaOff val="0"/>
                <a:tint val="64000"/>
                <a:lumMod val="118000"/>
              </a:schemeClr>
            </a:gs>
            <a:gs pos="100000">
              <a:schemeClr val="accent5">
                <a:shade val="80000"/>
                <a:hueOff val="163127"/>
                <a:satOff val="-8927"/>
                <a:lumOff val="22814"/>
                <a:alphaOff val="0"/>
                <a:tint val="92000"/>
                <a:alpha val="100000"/>
                <a:lumMod val="110000"/>
              </a:schemeClr>
            </a:gs>
          </a:gsLst>
          <a:lin ang="5400000" scaled="0"/>
        </a:gradFill>
        <a:ln w="9525" cap="rnd" cmpd="sng" algn="ctr">
          <a:solidFill>
            <a:schemeClr val="accent5">
              <a:shade val="80000"/>
              <a:hueOff val="163127"/>
              <a:satOff val="-8927"/>
              <a:lumOff val="22814"/>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58F7CAA-6AC3-43CB-A01B-C992DCC00FA5}">
      <dsp:nvSpPr>
        <dsp:cNvPr id="0" name=""/>
        <dsp:cNvSpPr/>
      </dsp:nvSpPr>
      <dsp:spPr>
        <a:xfrm>
          <a:off x="0" y="2431448"/>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Unobtrusive yet powerful type system</a:t>
          </a:r>
          <a:endParaRPr lang="en-US" sz="2100" kern="1200"/>
        </a:p>
      </dsp:txBody>
      <dsp:txXfrm>
        <a:off x="0" y="2431448"/>
        <a:ext cx="10895369" cy="486206"/>
      </dsp:txXfrm>
    </dsp:sp>
    <dsp:sp modelId="{EEF8EBCC-B43B-447B-BBEB-BDA381972C2A}">
      <dsp:nvSpPr>
        <dsp:cNvPr id="0" name=""/>
        <dsp:cNvSpPr/>
      </dsp:nvSpPr>
      <dsp:spPr>
        <a:xfrm>
          <a:off x="0" y="2917654"/>
          <a:ext cx="10895369" cy="0"/>
        </a:xfrm>
        <a:prstGeom prst="line">
          <a:avLst/>
        </a:prstGeom>
        <a:gradFill rotWithShape="0">
          <a:gsLst>
            <a:gs pos="0">
              <a:schemeClr val="accent5">
                <a:shade val="80000"/>
                <a:hueOff val="195753"/>
                <a:satOff val="-10713"/>
                <a:lumOff val="27377"/>
                <a:alphaOff val="0"/>
                <a:tint val="64000"/>
                <a:lumMod val="118000"/>
              </a:schemeClr>
            </a:gs>
            <a:gs pos="100000">
              <a:schemeClr val="accent5">
                <a:shade val="80000"/>
                <a:hueOff val="195753"/>
                <a:satOff val="-10713"/>
                <a:lumOff val="27377"/>
                <a:alphaOff val="0"/>
                <a:tint val="92000"/>
                <a:alpha val="100000"/>
                <a:lumMod val="110000"/>
              </a:schemeClr>
            </a:gs>
          </a:gsLst>
          <a:lin ang="5400000" scaled="0"/>
        </a:gradFill>
        <a:ln w="9525" cap="rnd" cmpd="sng" algn="ctr">
          <a:solidFill>
            <a:schemeClr val="accent5">
              <a:shade val="80000"/>
              <a:hueOff val="195753"/>
              <a:satOff val="-10713"/>
              <a:lumOff val="27377"/>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AE775FA-4BCB-492A-9534-CE2CE40432B4}">
      <dsp:nvSpPr>
        <dsp:cNvPr id="0" name=""/>
        <dsp:cNvSpPr/>
      </dsp:nvSpPr>
      <dsp:spPr>
        <a:xfrm>
          <a:off x="0" y="2917654"/>
          <a:ext cx="10895369" cy="486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Elegant and extensible conversions and promotions for numeric and other types</a:t>
          </a:r>
          <a:endParaRPr lang="en-US" sz="2100" kern="1200"/>
        </a:p>
      </dsp:txBody>
      <dsp:txXfrm>
        <a:off x="0" y="2917654"/>
        <a:ext cx="10895369" cy="48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6B7E3-4A47-452F-AC15-1D2D1AFD0E97}">
      <dsp:nvSpPr>
        <dsp:cNvPr id="0" name=""/>
        <dsp:cNvSpPr/>
      </dsp:nvSpPr>
      <dsp:spPr>
        <a:xfrm>
          <a:off x="0" y="1662"/>
          <a:ext cx="10895369"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E56BCC7-0B5A-455F-A866-65A8A4CE4AD2}">
      <dsp:nvSpPr>
        <dsp:cNvPr id="0" name=""/>
        <dsp:cNvSpPr/>
      </dsp:nvSpPr>
      <dsp:spPr>
        <a:xfrm>
          <a:off x="0" y="1662"/>
          <a:ext cx="10895369" cy="113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Efficient support for Unicode, including but not limited to UTF-8</a:t>
          </a:r>
          <a:endParaRPr lang="en-US" sz="3100" kern="1200"/>
        </a:p>
      </dsp:txBody>
      <dsp:txXfrm>
        <a:off x="0" y="1662"/>
        <a:ext cx="10895369" cy="1133650"/>
      </dsp:txXfrm>
    </dsp:sp>
    <dsp:sp modelId="{50E6E9F0-0F78-4824-BA7B-C0694A755E70}">
      <dsp:nvSpPr>
        <dsp:cNvPr id="0" name=""/>
        <dsp:cNvSpPr/>
      </dsp:nvSpPr>
      <dsp:spPr>
        <a:xfrm>
          <a:off x="0" y="1135313"/>
          <a:ext cx="10895369"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2E5F81B-419D-4C1F-A79F-5C02B7FAE2C0}">
      <dsp:nvSpPr>
        <dsp:cNvPr id="0" name=""/>
        <dsp:cNvSpPr/>
      </dsp:nvSpPr>
      <dsp:spPr>
        <a:xfrm>
          <a:off x="0" y="1135313"/>
          <a:ext cx="10895369" cy="113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Call C functions directly (no wrappers or special APIs needed)</a:t>
          </a:r>
          <a:endParaRPr lang="en-US" sz="3100" kern="1200"/>
        </a:p>
      </dsp:txBody>
      <dsp:txXfrm>
        <a:off x="0" y="1135313"/>
        <a:ext cx="10895369" cy="1133650"/>
      </dsp:txXfrm>
    </dsp:sp>
    <dsp:sp modelId="{05B83CDA-3332-4986-97DF-89CA2A78AE3A}">
      <dsp:nvSpPr>
        <dsp:cNvPr id="0" name=""/>
        <dsp:cNvSpPr/>
      </dsp:nvSpPr>
      <dsp:spPr>
        <a:xfrm>
          <a:off x="0" y="2268963"/>
          <a:ext cx="10895369"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9BB9F09-8276-49DD-BD49-45B15DD6152A}">
      <dsp:nvSpPr>
        <dsp:cNvPr id="0" name=""/>
        <dsp:cNvSpPr/>
      </dsp:nvSpPr>
      <dsp:spPr>
        <a:xfrm>
          <a:off x="0" y="2268963"/>
          <a:ext cx="10895369" cy="113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Powerful shell-like capabilities for managing other processes</a:t>
          </a:r>
          <a:endParaRPr lang="en-US" sz="3100" kern="1200"/>
        </a:p>
      </dsp:txBody>
      <dsp:txXfrm>
        <a:off x="0" y="2268963"/>
        <a:ext cx="10895369" cy="11336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FC27F-B1C2-48CA-BCDD-9A7E4E3ECCEC}">
      <dsp:nvSpPr>
        <dsp:cNvPr id="0" name=""/>
        <dsp:cNvSpPr/>
      </dsp:nvSpPr>
      <dsp:spPr>
        <a:xfrm>
          <a:off x="0" y="53110"/>
          <a:ext cx="10895369" cy="1062871"/>
        </a:xfrm>
        <a:prstGeom prst="roundRect">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There is some staying power for Julia. They will have to be successful by maintaining a strong and loyal fanbase to keep the library growing and improving.</a:t>
          </a:r>
          <a:endParaRPr lang="en-US" sz="1900" kern="1200"/>
        </a:p>
      </dsp:txBody>
      <dsp:txXfrm>
        <a:off x="51885" y="104995"/>
        <a:ext cx="10791599" cy="959101"/>
      </dsp:txXfrm>
    </dsp:sp>
    <dsp:sp modelId="{DE1E1A63-D027-4F34-8C95-6C252B04B207}">
      <dsp:nvSpPr>
        <dsp:cNvPr id="0" name=""/>
        <dsp:cNvSpPr/>
      </dsp:nvSpPr>
      <dsp:spPr>
        <a:xfrm>
          <a:off x="0" y="1170702"/>
          <a:ext cx="10895369" cy="1062871"/>
        </a:xfrm>
        <a:prstGeom prst="roundRect">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Another key factor would be holding up to the promise of performance and improving.</a:t>
          </a:r>
          <a:endParaRPr lang="en-US" sz="1900" kern="1200"/>
        </a:p>
      </dsp:txBody>
      <dsp:txXfrm>
        <a:off x="51885" y="1222587"/>
        <a:ext cx="10791599" cy="959101"/>
      </dsp:txXfrm>
    </dsp:sp>
    <dsp:sp modelId="{648E32B3-CCA9-42CF-896D-5B082C0ADBD4}">
      <dsp:nvSpPr>
        <dsp:cNvPr id="0" name=""/>
        <dsp:cNvSpPr/>
      </dsp:nvSpPr>
      <dsp:spPr>
        <a:xfrm>
          <a:off x="0" y="2288294"/>
          <a:ext cx="10895369" cy="1062871"/>
        </a:xfrm>
        <a:prstGeom prst="roundRect">
          <a:avLst/>
        </a:prstGeom>
        <a:gradFill rotWithShape="0">
          <a:gsLst>
            <a:gs pos="0">
              <a:schemeClr val="accent2">
                <a:hueOff val="0"/>
                <a:satOff val="0"/>
                <a:lumOff val="0"/>
                <a:alphaOff val="0"/>
                <a:tint val="64000"/>
                <a:lumMod val="118000"/>
              </a:schemeClr>
            </a:gs>
            <a:gs pos="100000">
              <a:schemeClr val="accent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For scientific computing, Julia may very well take over if it continues to keep its promise of performance, and continues to improve by continuing to release stable builds of the language for everyone to take advantage of.</a:t>
          </a:r>
          <a:endParaRPr lang="en-US" sz="1900" kern="1200"/>
        </a:p>
      </dsp:txBody>
      <dsp:txXfrm>
        <a:off x="51885" y="2340179"/>
        <a:ext cx="10791599" cy="959101"/>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24:40.638"/>
    </inkml:context>
    <inkml:brush xml:id="br0">
      <inkml:brushProperty name="width" value="0.05" units="cm"/>
      <inkml:brushProperty name="height" value="0.05" units="cm"/>
      <inkml:brushProperty name="color" value="#ED1C24"/>
      <inkml:brushProperty name="fitToCurve" value="1"/>
    </inkml:brush>
  </inkml:definitions>
  <inkml:trace contextRef="#ctx0" brushRef="#br0">3232 285 0,'0'-20'16,"20"0"47,-60 0-63,40 0 0,-40 20 31,20-41-16,-21 41-15,21 0 16,20-20-16,-40 20 16,20 0 15,20-40-15,-41 40-16,21 0 0,0 20 15,-20-40 1,-1 40-16,61-60 0,-60 40 15,20 0 1,-20 0 0,-1 0 15,21 0 0,20-20-31,-40 20 16,20-21-1,-21 21-15,21 21 16,-20-42-16,20 42 16,-21-42-1,21 21-15,0 0 16,-20 0 0,0 0-16,19 0 15,-19 0-15,20 0 16,-20 0-16,19 21 15,1-42-15,-20 21 0,20 0 0,-21 21 16,1-42-16,60 1 0,-60 20 0,20 0 16,-20 0-16,-1 0 15,21 0-15,-20 0 0,20 0 16,-21 0-16,21 0 0,-20 0 16,20 0-1,-21 0-15,21 0 16,0 0-16,-20 0 15,-1 0-15,21 0 16,-20 0 0,20 0-1,0 0 17,-21 0-17,21 0 1,-20 0-1,-1 0-15,21 0 16,-20 0-16,20 0 16,0 0-16,-21 0 15,21 0-15,-20 0 16,0 0-16,19 0 16,-19 0-1,20 0-15,-20 0 16,19 0-16,1 0 15,-20 0-15,20 0 16,-21 0-16,1 0 16,20 0-1,-20 0-15,20 0 32,-21 0-17,21 0 1,-20 0-16,20 0 15,20 20 1,-21-20-16,-19 0 0,20 0 16,-20 0-1,-1 21-15,41-1 16,-20-20-16,0 0 16,-20 0-1,-1 0-15,21 0 16,20 40-1,-20-60-15,-20 40 16,-1-20 0,41 20-16,-20-20 15,0 0 1,-20 0 0,40 40-16,-41-60 46,41 61-30,-20-41-16,20 40 16,-40-60-16,40 60 15,20-20 1,-40 21 0,0-41-1,20 20-15,0 20 16,0-20-1,0 21 1,0-21-16,0 20 16,0-20-1,0 21 17,0-21 30,0 20-46,40-40-16,-20 0 31,-20 40-31,20-60 16,-20 60-1,41-40-15,-1 0 0,-60 21 0,60-21 16,-20 20-16,-20 0 0,41-20 15,-21 0 1,-20 20-16,40 0 0,-20 0 16,21-20-16,-41 21 15,20-21-15,20 20 0,-20-20 16,-20 20-16,41-20 0,-21 0 0,0 20 16,0-20-16,20 0 0,-19 0 15,-21 40-15,40-40 0,-20 0 16,0 0-1,21 0 1,-21 0-16,20 0 16,-40 21-1,40-21-15,-20 0 16,1 0-16,19 20 0,-20-40 16,20 40-1,-19-40 1,19 20-1,-20 20-15,20-20 0,1-20 16,-21 40-16,20-20 16,-20-20-16,21 20 15,-62 40-15,62-40 0,-21 0 16,20 0 0,-20 0-1,21 0-15,-21 0 16,20 0-16,1 0 15,-21 0-15,0 0 16,20 0-16,-20 0 16,21 0-16,-1 0 15,-20 0-15,0 0 16,21 0-16,-21 0 16,20 0-16,-20 0 15,21 0 1,-1 0-16,-20 0 15,0 0-15,21 0 16,-21 0-16,20 0 16,0-40-1,-20 60-15,21-20 16,-21-20-16,0 40 16,20-40-16,1-1 15,-21 21-15,20 0 16,-20 0-16,1 0 15,19 0 1,-40-40-16,40 40 0,-20 20 16,0-40-1,21 20-15,-21 0 16,20 0 0,1 20-1,-21-20 1,0-20-1,0 0-15,0 20 16,21 0-16,-21 0 16,0 0-1,0-40-15,0 40 16,20 0 15,-40-21 47,21 21-78,-21-40 63,0 20-32,40 20-31,-60-40 16,60 40 15,-40-21-15,0-19 30,20 40-46,-20-20 16,41 20-16,-1-20 16,-20 0-1,-20 0-15,20 20 16,0-41-16,1 41 31,-21-20-31,20 20 94,0-40-32,-40 20-30,60 20-17,-40-41 1,-20 41 171</inkml:trace>
</inkml:ink>
</file>

<file path=ppt/ink/ink10.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2:18.394"/>
    </inkml:context>
    <inkml:brush xml:id="br0">
      <inkml:brushProperty name="width" value="0.05" units="cm"/>
      <inkml:brushProperty name="height" value="0.05" units="cm"/>
      <inkml:brushProperty name="color" value="#ED1C24"/>
      <inkml:brushProperty name="fitToCurve" value="1"/>
    </inkml:brush>
  </inkml:definitions>
  <inkml:trace contextRef="#ctx0" brushRef="#br0">303 880 0,'0'-28'63,"0"1"31,55 27-94,-55-54 0,0 26 31,0-26-15,0 26-16,0-26 31,0 26 0,0-26-15,0 26-1,0-26 1,0 26 15,0-26 0,0 27 1,0-28-1,0 28 0,0-28-15,0 28 46,0-28-30,0 28-17,0-28 16,0 28-15,-28 27 297,-26 0-282,26 0-16,28 27-15,-54-27 16,54 27 0,-27-27-1,27 55 1,-55-55 0,55 27-1,-27-27 1,-28 55-1,28-55 32,27 27-47,27-27 219,-27-27-219,27 27 0,28 0 31,-55-27-15,27 27 0,28 0-1,-55-55 1,27 55-16,28 0 15,-55-27-15,27 27 16,-27-55-16,55 55 63,-55-27-48,27 27 63,28 0 219,-28 0-281,28 0 15,-55 27 0,27-27 1,-27 27-1,55-27-16,-55 55 1,27-55 0,-27 27-1,54-27-15,-26 0 47,-28 55 0,54-55 0,-54 27-47,28-27 31,-28 55-31,54-55 47,-54 27-47,-27-27 328,27-27-328,-55 27 16,55-27-1,-27 27-15,27-55 16,-55 55-16,55-27 47,-27 27-31,-27 0 30,54-55-30,-28 55 47,28-27-48,-54 27 32,54-55-31,-28 55 62,28-27-47,-54 27-15,26 0 343,28 27-328,-54-27-31,26 0 32,28 27-32,-54-27 15,54 55 1,-28-55 46,-26 0-30,54 27-17,-27-27-15,-28 0 78</inkml:trace>
</inkml:ink>
</file>

<file path=ppt/ink/ink11.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2:40.722"/>
    </inkml:context>
    <inkml:brush xml:id="br0">
      <inkml:brushProperty name="width" value="0.05" units="cm"/>
      <inkml:brushProperty name="height" value="0.05" units="cm"/>
      <inkml:brushProperty name="color" value="#ED1C24"/>
      <inkml:brushProperty name="fitToCurve" value="1"/>
    </inkml:brush>
  </inkml:definitions>
  <inkml:trace contextRef="#ctx0" brushRef="#br0">0 60 0,'27'0'62,"28"0"-46,-28 0-1,28 0 1,-28 0 0,28 0-1,-55-27-15,27 27 16,28 0-1,-28 0 1,28 0 0,-28 0-1,27 0-15,-26 0 16,26 0 0,-26 0-16,26 0 15,-26 0 1,26 0-1,-26 0 1,26 0 0,-26 0-16,26 0 15,-27 0 1,28 0 0,-28 0-1,-27 27-15,55-27 16,-28 0-1,28 0-15,-28 0 32,28 0-32,-28 0 15,28 0 1,-28 0 0,-27 27-1,55-27-15,-28 0 31,28 0-31,-28 0 16,28 0 0,-28 0-1,28 0 1,-28 0 0,28 0-1,-28 0 1,27 0-1,-26 0 1,26 0 0,-26 0-1,26 0 1,-26 0 0,26 0-1,-26 0 1,26 0 15,-26 0-15,26 0-1,-27 0 1,28 0 0,-28 0-1,28 0 1,-28 0-16,28 0 15,-28 0-15,28 0 16,-55-27 0,27 27-16,28 0 0,-28 0 15,28 0 1,-28 0 0,28 0-1,-28 0 1,28 0 15,-28 0-15,28 0-16,-28 0 15,27 0 1,-26-27-16,26 27 16,-26 0-16,26 0 15,-26 0 1,26 0-16,-26 0 15,26 0 1,-26 0-16,26 0 16,-27 0-16,28 0 15,-28 0-15,28 0 16,-28 0 0,28 0-16,-28 0 15,28 0-15,-28 0 16,28 0-16,-28 0 15,28 0-15,-28 0 16,28 0-16,-28 0 16,28 0-16,-28 0 15,28 0-15,-28 0 16,28 0-16,-28 0 16,27 0-1,-26 0 1,26 0-1,-26 0-15,26 0 16,-26 0 0,26 0-1,-26 0-15,26 0 16,-26 0 0,26 0-1,-27 0 1,28 0-1,-28 0-15,28 0 16,-28 0 0,28 0-1,-28 0 17,28 0-32,-28 0 15,28 0 16</inkml:trace>
</inkml:ink>
</file>

<file path=ppt/ink/ink12.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2:44.574"/>
    </inkml:context>
    <inkml:brush xml:id="br0">
      <inkml:brushProperty name="width" value="0.05" units="cm"/>
      <inkml:brushProperty name="height" value="0.05" units="cm"/>
      <inkml:brushProperty name="color" value="#ED1C24"/>
      <inkml:brushProperty name="fitToCurve" value="1"/>
    </inkml:brush>
  </inkml:definitions>
  <inkml:trace contextRef="#ctx0" brushRef="#br0">0 82 0,'54'0'15,"-26"0"17,26 0-32,-54-27 0,28 27 15,26 0 1,-27 0-16,28 0 15,-28 0 17,28 0-17,-28 0 1,28 0-16,-28 0 16,28 0-16,-28 0 15,28 0-15,-28 0 16,28 0-16,-28 0 15,28 0 1,-28 0-16,28 0 16,-28 0-16,28 0 15,-28 0-15,28 0 0,-28 0 16,27 0-16,-26 0 16,26 0-16,-26 0 0,26 0 15,-26 0-15,26 0 16,-26 0-16,26 0 15,-26 0-15,26 0 16,-27 0-16,28 0 16,-28 0-16,28 0 15,-28 0 1,28 0 0,-28 0-16,28 0 15,-28 0-15,28 0 16,-28 0-16,28 0 15,-28 0 1,28 0-16,-28 0 16,28 0-16,-28 0 15,28 0-15,-28 0 16,27 0-16,-26 0 16,26 0-1,-26 0-15,26 0 16,-26 0-1,26 0-15,-26 0 16,26 0 0,-26 0-16,26 0 15,-27 0-15,28 0 16,-28 0-16,28 0 0,-28 0 16,28 0-1,-28 0-15,28 0 16,-28 0-1,28 0 1,-28 0 0,28 0-16,-28 0 15,28 0 1,-28 0 0,28 0-1,-28 0-15,28 0 16,-28 0-1,28 0 17,-28 0-1,27 0-15,-26 0 15,26 0 0,-26 0 16,-28-55-31</inkml:trace>
</inkml:ink>
</file>

<file path=ppt/ink/ink13.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3:35.907"/>
    </inkml:context>
    <inkml:brush xml:id="br0">
      <inkml:brushProperty name="width" value="0.05" units="cm"/>
      <inkml:brushProperty name="height" value="0.05" units="cm"/>
      <inkml:brushProperty name="color" value="#ED1C24"/>
      <inkml:brushProperty name="fitToCurve" value="1"/>
    </inkml:brush>
  </inkml:definitions>
  <inkml:trace contextRef="#ctx0" brushRef="#br0">0 27 0,'27'0'47,"28"0"-31,-28 0-16,28 0 15,-28 0-15,28 0 16,-28 0-16,28 0 15,-28 0-15,28 0 16,-28 0-16,28 0 16,-28 0-16,28 0 15,-28 0-15,28 0 16,-28 0-16,27 0 0,-26 0 16,26 0-16,-54 27 0,28-27 0,26 0 15,-26 0-15,26 0 0,-26 0 0,26 0 16,-26 0-16,26 0 0,-27 0 0,28 0 15,-28 0-15,28 0 0,-28 0 0,28 0 16,-28 0-16,28 0 0,-28 0 16,28 0-16,-28 0 0,28 55 0,-28-55 15,28 0-15,-28 0 0,28 0 16,-28 0-16,28 0 0,-28 0 0,27 27 16,-26-27-16,26 0 0,-26 0 15,26 0-15,-26 0 0,26 55 0,-26-55 16,26 0-16,-26 0 0,26 0 15,-27 0-15,28 0 0,-28 0 0,-27 27 16,55-27-16,-28 0 0,28 0 0,-28 0 16,28 0-16,-28 0 0,28 0 0,-28 0 15,28 0-15,-55 55 0,27-55 0,28 0 0,-28 0 0,28 0 16,-28 0-16,28 0 0,-28 0 0,28 0 16,-55 27-16,27-27 0,27 0 0,-26 0 0,26 0 15,-26 0-15,26 0 0,-26 0 16,26 0-16,-26 0 0,-28 55 15,54-55-15,-26 0 0,26 0 0,-27 0 16,28 0-16,-28 0 0,28 0 0,-28 0 16,28 0-16,-28 0 0,28 0 0,-28 0 15,28 27-15,-28-27 0,28 0 16,-28 0-16,28 0 0,-28 0 0,28 0 0,-28 0 16,28 0-16,-28 0 0,27 0 0,-26 0 0,26 0 15,-26 0-15,26 0 0,-26 0 16,26 0-16,-26 0 0,26 0 0,-26 0 15,26 0-15,-27 0 0,28 0 16,-28 0-16,28 0 0,-28 0 16,28 0-16,-28 0 0,28 0 15,-28 0-15,28 0 0,-28 0 16,28 0-16,-28 0 0,28 0 0,-28 0 16,28 0-16,-28 0 0,28 0 0,-28 0 15,28 0-15,-28 0 0,27 0 0,-26 0 0,26 0 16,-26 0-16,26 0 0,-26 0 0,26 0 0,-26 0 15,26 0-15,-26 0 0,26 0 0,-27 0 0,28 0 0,-28 0 16,28 0-16,-28 0 0,28 0 0,-55-27 0,27 27 0,28 0 0,-28 0 16,28 0-16,-28 0 0,28 0 0,-28 0 0,28 0 15,-28 0-15,28 0 0,-28 0 0,-27-28 0,55 28 0,-28 0 16,27 0-16,-26 0 0,26 0 0,-26 0 0,26 0 0,-26 0 16,26 0-16,-26 0 0,26 0 0,-26 0 0,26-54 15,-27 54-15,28 0 0,-28 0 0,28 0 16,-28 0-16,28 0 0,-55-27 0,27 27 0,28 0 15,-28 0-15,28 0 0,-28 0 0,28 0 16,-28 0-16,-27-55 0,55 55 0,-28 0 0,28 0 0,-28 0 16,28 0-16,-28 0 0,28 0 0,-28 0 15,27 0-15,-26 0 0,-28-27 0,54 27 16,-26 0-16,26 0 0,-26 0 0,26 0 16,-26 0-16,26 0 0,-26 0 0,26 0 0,-27 0 15,28 0-15,-55-55 0,27 55 0,28 0 0,-28 0 16,28 0-16,-28 0 0,28 0 0,-28 0 0,28 0 15,-28 0-15,28 0 0,-28 0 0,28 0 16,-28 0-16,28 0 0,-28 0 0,28 0 16,-28 0-16,27 0 0,-26 0 0,26 0 15,-26 0-15,26 0 0,-26 0 16,-28-27-16,54 27 0,-26 0 0,26 0 16,-26 0-16,26 0 0,-27 0 15,28 0-15,-28 0 16,28 0-16,-28 0 0,28 0 15,-28 0-15,28 0 0,-28 0 16,28 0-16,-28 0 0,28 0 0,-28 0 16,28 0-16,-28 0 0,28 0 15,-28 0-15,28 0 0,-28 0 16,28 0-16,-28 0 0,27 0 0,-26 0 0,26 0 16,-26 0-16,26 0 0,-26 0 0,26 0 15,-26 0-15,26 0 0,-26 0 16,26 0-16,-27 0 0,28 0 0,-28 0 15,28 0-15,-28 0 0,28 0 16,-28 0-16,28 0 0,-28 0 16,28 0-16,-28 0 15,28 0-15,-28 0 0,28 0 16,-28 0-16,28 0 16,-28 0-16,28 0 15,-28 0-15,27 0 16,-26 0-16,26 0 15,-26 0-15,26 0 0,-26 0 16,26 0-16,-26 0 16,26 0-16,-26 0 0,26 0 0,-27 0 15,28 0-15,-28 0 16,28 0-16,-28 0 0,28 0 16,-28 0-16,28 0 0,-28 0 15,28 0-15,-28 0 16,28 0-16,-28 0 15,28 0-15,-28 0 16,28 0-16,-28 0 0,28 0 16,-28 0-16,28 0 0,-28 0 0,27 0 15,-26 0-15,26 0 16,-26 0-16,26 0 0,-26 0 16,26 0-16,-26 0 0,26 0 15,-26 0-15,26 0 16,-27 0-16,-27-55 0,55 55 15,-28 0-15,28 0 0,-28 0 16,28 0 0,-28 0-16,28 0 15,-28 0 1,28 0-16,-28 0 16,28 0-16,-28 0 15,28 0-15,-28 0 16,28 0-16,-28 0 15,28 0-15,-55-27 16,27 27-16</inkml:trace>
</inkml:ink>
</file>

<file path=ppt/ink/ink14.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4:07.990"/>
    </inkml:context>
    <inkml:brush xml:id="br0">
      <inkml:brushProperty name="width" value="0.05" units="cm"/>
      <inkml:brushProperty name="height" value="0.05" units="cm"/>
      <inkml:brushProperty name="color" value="#ED1C24"/>
      <inkml:brushProperty name="fitToCurve" value="1"/>
    </inkml:brush>
  </inkml:definitions>
  <inkml:trace contextRef="#ctx0" brushRef="#br0">0 82 0,'27'0'110,"28"0"-79,-28 0-15,28 0-16,-28 0 15,28 0-15,-28 0 16,28 0-16,-28 0 16,28 0-1,-28 0 1,28 0-1,-28 0 1,28 0-16,-28 0 16,28 0-16,-28 0 15,27 0 1,-26 0 0,26 0 15,-26 0-16,26 0 1,-26 0-16,26 0 16,-26 0-1,26 0-15,-26 0 16,26 0 0,-27 0-1,28 0 1,-28 0-1,28 0 1,-28 0 0,28 0-16,-28 0 31,28 0-15,-28 0-16,28 0 15,-28 0 1,28 0-1,-55 27-15,27-27 0,28 0 16,-28 0 0,28 0-16,-28 0 15,28 0-15,-28 0 16,28 0-16,-28 0 16,27 0-16,-26 0 15,26 0-15,-26 0 16,26 0-16,-26 0 15,26 0-15,-26 0 16,26 0-16,-26 0 16,26 0-1,-27 0-15,28 0 16,-28 0-16,28 0 16,-28 0-16,28 0 15,-28 0-15,28 0 16,-28 0-16,28 0 15,-28 0-15,28 0 16,-28 0-16,28 0 16,-28 0-1,-27-27-15,55 27 16,-28 0-16,28 0 16,-28 0-1,27 0 1,-26 0-1,-28-28-15,54 28 0,-26 0 16,26 0 0,-26 0-1,26 0 17,-26 0-17,26 0 1,-54-54-1,28 54 1,26 0 0,-27 0 15,28 0-15</inkml:trace>
</inkml:ink>
</file>

<file path=ppt/ink/ink15.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4:15.49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82 239 0,'27'0'78,"28"0"-63,-28 0 1,28 0 15,-28 0-15,28 0-1,-28 0-15,28 0 16,-28 0 0,28 0-16,-55 27 15,27-27-15,28 0 16,-28 0 0,27 0-1,-26 0 1,26 0-16,-26 0 15,26 0 1,-26 0 0,26 0-1,-26 0 1,26 0 0,-26 0-16,26 0 15,-27 0 1,28 0-1,-28 0 1,28 0 0,-28 0-1,28 0 1,-28 0-16,28 0 16,-28 0-1,-27-27-15,55 27 0,-28 0 16,28 0-16,-28 0 15,28 0 1,-28 0-16,28 0 16,-28 0-16,28 0 15,-28 0-15,27 0 16,-26 0-16,26 0 16,-26 0-16,-28-28 15,54 28-15,-26 0 0,26 0 16,-26 0-16,26 0 15,-26 0-15,26 0 16,-27 0 0,-27-54-16,55 54 0,-28 0 15,28 0 1,-28 0-16,28 0 16,-28 0-1,28 0-15,-28 0 16,28 0-16,-28 0 15,-27-28-15,55 28 16,-28 0-16,28 0 16,-28 0-16,28 0 15,-28 0-15,28 0 16,-28 0-16,28 0 16,-28 0-1,27 0 1,-26 0-16,26 0 15,-26 0-15,26 0 16,-26 0 0,26 0-1,-26 0 1,26 0 0,-26 0-1,26 0 32,-27 0-31,28 0-1,-28 0 1,28 0 0,-28 0 15,28 0 0,-28 0-15,-54 0 187,0 0-203,-28 0 15,28 0 1,-28 0-16,28 0 16,-28 0-16,28 0 15,-28 0-15,28 0 16,-28 0-16,28 0 16,-28 0-16,28 0 0,-28 0 15,28 0-15,-28 0 0,28 0 16,-27 0-16,26 0 0,-26 0 15,26 0-15,-26 0 0,26 0 16,-26 0-16,26 0 0,-26 0 16,26 0-16,-26 0 0,27 0 15,-28 0-15,28 0 0,-28 0 16,28 0-16,-28 0 16,28 0-16,-28 0 0,28 0 15,-28 0-15,28 0 16,-28 0-16,28 0 0,-28 0 15,28 0-15,-28 0 0,28 0 0,-28 0 16,28 0-16,-28 0 0,28 0 16,-27 0-16,26 0 0,-26 0 0,26 0 15,-26 0-15,26 0 0,-26 0 0,26 0 16,-26 0-16,26 0 0,-26 0 0,27 0 0,-28 0 16,28 0-16,-28 0 0,28 0 0,-28 0 15,28 0-15,-28 0 0,28 0 0,-28 0 0,28 0 16,-28 0-16,28 0 0,-28 0 0,28 0 0,-28 0 15,28 0-15,-28 0 0,28 0 0,-27 0 16,26 0 0,-26 0 31,26 0-32,-26 0 1,26 0-16,-26 0 15,26 0 1,-26 0 0,26 0-16,-26 0 15,27 0-15,27 28 16,-55-28-16,55 27 16,0 28 62,-27-55-31,27 27-32,0 28 16,-55-55-31,55 27 16,0 28 62,27-55-62,28 27-16,-28-27 15,28 0-15,-28 0 0,28 0 16,-28 0-16,28 0 0,-28 0 16,28 54-16,-28-54 0,28 0 15,-28 0-15,28 0 0,-28 0 16,27 0-16,-26 0 0,26 0 0,-26 0 16,26 0-16,-26 0 0,26 0 15,-26 0-15,26 0 0,-26 0 0,26 0 16,-27 0-16,28 0 0,-28 0 0,28 0 15,-28 0-15,28 0 0,-28 0 16,28 0-16,-28 0 0,28 0 16,-28 0-16,28 0 0,-28 0 0,28 0 15,-28 0-15,28 0 0,-55 28 0,27-28 0,28 0 16,-28 0-16,27 0 0,-26 0 0,26 0 0,-26 0 16,26 0-16,-26 0 0,26 0 0,-26 0 15,26 0-15,-26 0 0,26 0 0,-27 0 16,28 0-16,-28 0 15,28 0-15,-28 0 16,28 0-16,-28 0 16,28 0-16,-28 0 0,28 0 15,-28 0-15,28 0 0,-28-28 16,28 28-16,-28 0 16,28 0-16,-28 0 15,28 0-15,-28 0 16,28 0-16,-28 0 15,27 0-15,-26 0 16,26 0 0,-26 0-16,26 0 0,-26 0 15,-28-27-15,54 27 0,-26 0 16,26 0-16,-26 0 16,26 0-1,-27 0-15,28-54 16,-28 54-1,28 0 1,-55-28 0,27 28-16,28 0 78,-28 0-31,28 0 15,-28 0-62,-27-54 31,55 54-31,-28 0 63,28 0 62,-28 0-47,28 0-47,-83 0 485,-26 0-516,26 0 16,-26 0-1,26 0 1,28 27-16,-54-27 0,27 0 31,-28 0-15,28 0-1,-28 0 1,28 0-16,-28 0 16,55 55 249</inkml:trace>
</inkml:ink>
</file>

<file path=ppt/ink/ink16.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4:22.6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0 278 0,'27'0'16,"0"0"0,28 0-1,-28 0 32,28 0-31,-28 0-1,-27-28-15,55 28 0,-28 0 0,28 0 16,-28 0-16,28 0 0,-28 0 16,27 0-16,-26 0 0,26 0 15,-26 0-15,26 0 0,-26 0 16,26 0-16,-26 0 0,26 0 16,-26 0-16,26 0 0,-27 0 15,28 0-15,-28 0 0,28 0 0,-28 0 16,28 0-16,-28 0 0,28 0 0,-28 0 15,28 0-15,-28 0 0,28 0 0,-28 0 16,28 0-16,-28 0 0,28 0 16,-28 0-16,28 0 0,-28 0 0,27 0 15,-26 0-15,26 0 0,-54 28 0,28-28 0,26 0 0,-26 0 16,26 0-16,-26 0 0,26 0 0,-26 0 16,26 0-16,-27 0 0,28 0 0,-28 0 15,28 0-15,-28 0 0,28 0 16,-28 0-16,28 0 0,-28 0 0,28 0 15,-28 0-15,28 0 0,-28 0 16,28 0-16,-28 0 0,28 0 16,-28 0-16,28 0 15,-28 0 1,28 0-16,-28 0 16,27 0-16,-26 0 0,26 0 15,-26 0-15,26 0 0,-26 0 16,26 0-16,-26 0 15,26 0-15,-26 0 16,26 0-16,-27 0 16,28 0-16,-28 0 15,28 0 1,-28 0 0,28 0-1,-28 0 16,28 0-15,-28 0 15,-27-28 157,-27 28-173,0 0-15,-28 0 16,28 0-16,-28 0 16,28 0-16,-28 0 15,55-54-15,-27 54 0,-28 0 16,28 0-16,-28 0 0,28 0 16,-28 0-16,28 0 0,-28 0 0,28 0 15,-28-28-15,28 28 0,-28 0 16,28 0-16,-27 0 0,26 0 0,-26 0 0,26 0 15,-26 0-15,26 0 0,-26 0 0,26 0 0,-26 0 0,26 0 16,28-54-16,-54 54 0,27 0 0,-28 0 0,28 0 0,-28 0 16,28 0-16,-28 0 0,28 0 0,-28 0 0,28 0 15,-28 0-15,28 0 0,-28 0 0,55-28 0,-27 28 16,-28 0-16,28 0 0,-28 0 0,28-54 0,-28 54 0,28 0 16,-28 0-16,28 0 0,-27 0 0,26 0 0,-26 0 15,26 0-15,-26 0 0,26 0 16,-26 0-16,26 0 15,-26 0-15,26 0 16,-26 0-16,27 0 16,-28 0-1,28 0 1,-28 0 0,28 0-16,-28 0 15,28 0 1,-28 0-16,28 0 15,-28 0 1,28 0 0,-28 0 31,55 27-47,-27-27 171,-28 0-155,28 0-16,-28 0 16,55 55-16,-27-55 15,-28 0-15,28 0 0,-27 0 16,26 0-16,28 27 16,-54-27-16,26 0 0,-26 0 15,26 0 1,-26 0 15,54 55-31,-28-55 16,-26 0 31,26 0-1,28 27-14,28-27 46,-1 0-78,28 0 15,-28 0-15,28 0 0,-28 0 16,28 0-16,-28 0 0,28 0 0,-28 0 16,27 0-16,-26 0 0,26 0 15,-26 0-15,26 0 32,-26 0-17,26 0 1,-26 0-16,26 0 15,-26 0-15,26 0 16,-27 0-16,28 0 0,-28 0 16,28 0-16,-28 0 0,28 0 15,-28 0-15,28 0 0,-28 0 16,28 0-16,-28 0 0,28 0 16,-28 0-16,28 0 0,-28 0 15,28 0-15,-28 0 0,28 0 16,-28 0-16,27 0 0,-26 0 0,26 0 15,-26 0-15,26 0 0,-26 0 16,26 0-16,-26 0 0,26 0 0,-26 0 16,26 0-16,-27 0 0,28 0 15,-28 0-15,28 0 0,-28 0 16,28 0-16,-28 0 0,-27-27 0,55 27 16,-28 0-16,28 0 15,-28 0-15,28 0 16,-28 0-16,28 0 15,-28 0-15,28 0 16,-28 0 0,28 0-16,-28 0 15,28 0 1,-28 0 31,27 0-32,-26 0 1,26 0 0,-26 0-16,26 0 15,-26 0 1,26 0 15,-26 0-31,26 0 16,-26 0-16,26 0 15,-27 0-15,28 0 16,-28 0 0,28 0-1,-55-28 1,27 28-16,28 0 31,-82 0 47,-28 0-78,28 0 16,-28 0-16,28 0 0,-28 0 16,28 0-16,27 28 0,-55-28 0,28 0 0,-28 0 15,28 0-15,-28 0 0,28 0 0,-28 0 16,28 0-16,-28 0 0,28 0 0,-27 0 0,26 0 0,-26 0 15,26 0-15,28 27 0,-54-27 0,26 0 0,-26 0 0,26 0 0,-26 0 16,26 0-16,-26 0 0,27 0 0,-28 0 0,28 0 0,-28 0 0,28 0 16,-28 0-16,28 0 0,-28 0 0,28 0 0,-28 0 0,28 0 0,-28 0 0,28 0 15,-28 0-15,28 0 0,-28 0 0,28 0 0,-28 0 0,28 0 0,-28 0 16,28 0-16,-27 0 0,26 0 0,-26 0 0,26 0 16,-26 0-16,26 0 0,-26 0 0,26 0 15,-26 0-15,26 0 16,-26 0-1,27 0 1,-28 0 0,28 0 15,-28 0-15,55 55-1,-27-55 1,-28 0-1,28 0-15,-28 0 16,28 0 0,-28 0-16,28 0 15,-28 0-15,55 27 16,-27-27-16,-28 0 16,28 0-16,-28 0 15,28 0 1,-28 0-16,55 55 0,-27-55 15,-27 0 142,26 0-64,-26 0-77,26 0 15,-26 0 1,26 0-1,-26 0 203,54-28-203,-28 28-15,-26 0 62</inkml:trace>
</inkml:ink>
</file>

<file path=ppt/ink/ink17.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4:38.071"/>
    </inkml:context>
    <inkml:brush xml:id="br0">
      <inkml:brushProperty name="width" value="0.05" units="cm"/>
      <inkml:brushProperty name="height" value="0.05" units="cm"/>
      <inkml:brushProperty name="color" value="#ED1C24"/>
      <inkml:brushProperty name="fitToCurve" value="1"/>
    </inkml:brush>
  </inkml:definitions>
  <inkml:trace contextRef="#ctx0" brushRef="#br0">0 109 0,'28'0'47,"26"0"-31,-26 0 31,26 0-32,-26 0 17,26 0-17,-26 0 1,26 0 15,-27 0-31,28 0 16,-28 0-1,28 0 1,-28 0-16,28 0 16,-28 0-1,28 0-15,-28 0 16,28 0-16,-28 0 16,28 0-16,-28 0 15,28 0 1,-28 0-1,28 0 1,-28 0 0,28 0-16,-28 0 15,28 0 1,-28 0 0,27 0-16,-26 0 15,26 0 1,-26 0-16,26 0 15,-26 0 1,26 0 0,-26 0-16,26 0 15,-26 0 1,26 0-16,-27 0 16,28 0-16,-28 0 15,28 0-15,-28 0 16,28 0-16,-55-28 15,27 28-15,28 0 0,-28 0 16,28 0-16,-28 0 16,28 0-1,-28 0 1,28 0 0,-28 0-16,28 0 15,-28 0-15,28 0 16,-28 0-1,28 0 1,-28 0-16,27 0 16,-26 0-1,26 0-15,-26 0 16,26 0 0,-26 0-1,26 0 1,-26 0-1,-28-54-15,54 54 16,-27 0 0,28 0-1,-28 0 1,28 0 0,-28 0-1,28 0 1,-28 0-1,28 0-15,-28 0 16,28 0 0,-28 0-1,28 0 1,-28 0 15,28 0 0,-28 0-15,28 0 15,-28 0 16,28 0-16,-28 0 16,28 0 0,-55-27 219</inkml:trace>
</inkml:ink>
</file>

<file path=ppt/ink/ink18.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5:00.19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55 176 0,'27'0'172,"0"0"-156,28 0-1,-28 0-15,28 0 16,-55 27-16,27-27 0,28 0 15,-28 0-15,28 0 16,-28 0-16,28 0 0,-28 0 16,28 0-1,-55 28-15,27-28 0,28 0 16,-28 0-16,28 0 16,-28 0-1,28 0 1,-28 0-16,27 0 15,-26 0-15,26 0 16,-26 0 0,-28 54-16,54-54 31,-26 0-15,26 0-16,-26 0 15,26 0-15,-26 0 16,26 0-1,-27 0 1,28 0 0,-28 0-1,28 0 1,-28 0 0,28 0-16,-28 0 15,28 0 1,-28 0-1,28 0 1,-28 0 0,28 0-1,-28 0-15,28 0 16,-28 0 0,28 0-1,-28 0-15,28 0 16,-28 0-1,28 0-15,-28 0 16,27 0-16,-26 0 16,26 0-16,-26 0 15,26 0-15,-26 0 16,-28-27-16,54 27 0,-26 0 0,26 0 16,-27 0-1,28 0-15,-28 0 16,28 0-1,-55-55-15,27 55 16,28 0-16,-28 0 16,28 0-16,-28 0 15,28 0-15,-28 0 16,-27-27-16,55 27 0,-28 0 16,28 0-1,-28 0-15,28 0 16,-28 0-16,-27-54 15,55 54-15,-28 0 0,28 0 16,-28 0-16,27 0 16,-26 0-1,-28-28-15,54 28 0,-26 0 16,26 0-16,-26 0 16,26 0-1,-54-54 1,28 54-16,26 0 31,-26 0-15,26 0-16,-27 0 15,28 0 1,-28 0 0,28 0-1,-28 0 1,28 0-1,-28 0 1,28 0 0,-28 0-16,-27-28 15,55 28 1,-28 0-16,28 0 16,-28 0-1,28 0 1,-28 0-16,28 0 15,-28 0 1,28 0 0,-28 0-16,28 0 15,-28 0 1,27 0-16,-26 0 16,26 0-1,-26 0 1,26 0-16,-26 0 15,26 28 17,-26-28 15,26 0-32,-27 0 1,-54 0 359,0 0-360,-28 0 1,28 0-16,-28 0 16,28 0-1,-28 0 1,28 0 0,-28 0-16,28 0 15,-27 0 1,26 0 15,-26 0-15,26 0-1,-26 0 1,26 0 0,-26 0 15,26 0-31,-26 0 15,26 0 1,-26 0-16,27 0 16,-28 0-16,28 0 15,-28 0 1,28 0-16,-28 0 16,28 0-1,-28 0 1,55 27-16,-27-27 0,-28 0 15,28 0-15,-28 0 16,28 0-16,27 55 16,-55-55-16,28 0 15,-28 0-15,28 0 16,-28 0 0,28 0-16,-28 0 15,28 0 1,-27 0-16,26 0 15,-26 0-15,26 0 16,-26 0 0,26 0-16,28 27 15,-54-27-15,26 0 0,-26 0 16,26 0-16,-26 0 0,27 0 16,-28 0-16,28 0 0,-28 0 15,28 0-15,-28 0 16,28 0-16,-28 0 0,28 0 15,-28 0-15,28 0 0,-28 0 16,28 0-16,-28 0 16,28 0-16,-28 0 15,28 0 1,-28 0-16,28 0 16,-27 0-16,26 0 15,-26 0-15,26 0 0,-26 0 16,26 0-16,-26 0 15,26 0-15,-26 0 0,26 0 16,-26 0-16,27 0 16,-28 0-16,28 0 0,-28 0 15,28 0-15,-28 0 16,28 0-16,-28 0 0,28 0 16,-28 0-16,28 0 15,-28 0-15,28 0 16,-28 0-16,28 0 15,-28 0 32,28 0-47,-28 0 16,28 0-16,-28 0 16,28 0-16,-27 0 15,26 0-15,-26 0 16,26 0-1,-26 0 1,26 0 0,-26 0-1,26 0 1,28-27 0,-54 27-1,26 0 1,-26 0 31,27 0-16,-28 0-15,28 0-1,-28 0 16,28 0-31,-28 0 32,28 0 15,-28 0-32,28 0 16,-28 0 63,55 27-94,27-27 125,28 0-109,-55 54-16,27-54 0,28 0 15,-28 0-15,28 0 16,-55 28-16,27-28 0,28 0 16,-28 0-16,28 0 15,-28 0-15,28 0 0,-28 0 16,28 0-16,-55 54 0,27-54 0,28 0 16,-28 0-16,28 0 0,-28 0 15,28 0-15,-28 0 0,27 0 16,-26 0-16,26 0 0,-26 0 0,26 0 15,-26 0-15,26 0 0,-26 0 16,26 0-16,-26 0 0,-28 28 0,54-28 16,-27 0-16,28 0 0,-28 0 0,28 0 0,-28 0 15,28 0-15,-28 0 0,28 0 0,-28 0 16,28 0-16,-28 0 0,28 0 0,-28 0 0,28 0 16,-28 0-16,28 0 0,-28 0 0,28 0 15,-28 0-15,28 0 0,-28 0 0,27 0 16,-26 0-16,26 0 0,-26 0 0,26 0 15,-26 0-15,26 0 16,-26 0-16,26 0 0,-27 0 16,28 0-16,-28 0 15,28 0-15,-28 0 0,28 0 16,-28 0-16,28 0 16,-28 0-16,-27-28 0,55 28 0,-28 0 15,28 0-15,-28 0 16,28 0-16,-28 0 15,28 0-15,-28 0 16,28 0-16,-28 0 0,28 0 16,-28 0-16,27 0 0,-54-27 0,28 27 0,26 0 15,-26 0-15,26 0 0,-26 0 0,26 0 16,-26 0-16,26 0 0,-26 0 16,26 0-16,-27 0 0,-27-55 0,55 55 15,-28 0-15,28 0 16,-28 0-1,28 0-15,-28 0 16,28 0-16,-28 0 16,28 0-16,-28 0 15,28 0 1,-28 0-16,28 0 16,-28 0-1,28 0-15,-28 0 31,28 0-15,-28 0 0,28 0-1,-28 0 32,27 0-31,-26 0-16,26 0 15,-26 0 1,26 0 31,-26 0-31,26 0-1,-26 0 16,26 0 16,-27 0-15,28 0 14,-82 0 236,-28 0-267,28 0-15,-28 0 0,28 0 16,-28 0-16</inkml:trace>
</inkml:ink>
</file>

<file path=ppt/ink/ink19.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5:05.63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0 127 0,'27'0'93,"28"0"-77,-28 0-16,28 0 0,-28 0 16,28 0-16,-28 0 15,28 0-15,-28 0 0,28 0 0,-28 0 16,28 0-16,-28 0 0,28 0 0,-28 0 15,28 0-15,-28 0 16,28 0-16,-28 0 0,27 0 16,-26 0-1,26 0 1,-26 0-16,26 0 16,-26 0-16,-28-55 15,54 55-15,-26 0 0,26 0 16,-26 0-16,26 0 15,-27 0-15,28 0 16,-28 0-16,28 0 16,-55-27-16,27 27 0,28 0 15,-28 0-15,28 0 16,-28 0-16,28 0 0,-28 0 16,28 0-16,-28 0 0,28 0 0,-28 0 15,28 0-15,-28 0 0,28 0 16,-28 0-16,28 0 0,-28 0 15,27 0-15,-26 0 0,26 0 16,-26 0-16,26 0 16,-26 0-16,26 0 0,-26 0 15,26 0-15,-27 0 16,28 0-16,-28 0 16,28 0-16,-28 0 15,28 0-15,-28 0 0,28 0 16,-28 0-16,28 0 15,-28 0-15,28 0 16,-28 0-16,28 0 16,-28 0-16,28 0 15,-28 0 1,28 0-16,-28 0 16,28 0-16,-28 0 15,27 0 1,-26 0-1,26 0 1,-54 27-16,28-27 0,26 0 16,-26 0-1,26 0 1,-26 0 0,26 0 15,-26 0-16,26 0 1,-27 0 0,-27 27-1,55-27-15,-28 0 16,28 0 0,-28 0-1,28 0 1,-28 0 15,28 0 0,-28 0 1,28 0-17,-28 0 1,28 0-16,-28 0 15,28 0 1,-28 0 15,28 0 1,-28 0-1,28 0 16,-28 0-16,28 0 16,-28 0 109,27 0-156,-26 0 16,26 0-16,-26 0 31,-56 0 188,1 0-204,-28 0 1,28 0 0,-27 0-1,26 0-15,-26 0 16,26 0-16,-26 0 0,26 0 15,-26 0-15,26 0 16,-26 0-16,26 0 0,-26 0 16,27 0-16,-28 0 0,28 0 15,-28 0-15,28 0 16,-28 0-16,28 0 0,-28 0 16,28 0-16,-28 0 15,28 0-15,-28 0 16,55 55-16,-27-55 0,-28 0 0,28 0 15,-28 0-15,28 0 0,-28 0 16,28 0-16,-28 0 0,28 27 16,-27-27-16,26 0 0,-26 0 0,26 0 15,-26 0-15,26 0 16,-26 0 0,26 0-1,-26 0 1,26 0-16,-26 0 15,27 0 1,-28 0-16,28 0 0,-28 0 16,28 0-16,-28 0 0,28 0 15,-28 0-15,28 0 0,-28 0 16,28 0-16,-28 0 16,28 0-1,-28 0-15,28 0 16,-28 0-1,28 0-15,-28 0 16,28 0-16,-27 0 16,26 0-16,-26 0 0,26 0 15,-26 0-15,26 0 16,-26 0-16,26 0 16,-26 0-1,26 0-15,28-27 0,-54 27 16,27 0-16,-28 0 15,28 0-15,-28 0 16,28 0 0,-28 0-1,28 0 1,-28 0 0,28 0-1,-28 0 1,28 0-16,-28 0 15,28 0 1,-28 0 0,28 0-16,-28 0 15,28 0 1,-28 0 0,55-27-1,-27 27-15,-28 0 16,28 0-1,-27 0 1,26 0 0,-26 0-1,26 0 1,-26 0 0,26 0 93,-26 0-93,54-55 15,-28 55 0,-26 0-15,26 0-16,-26 0 15,27 0 1,-28 0 0,28 0-1,-28 0-15,28 0 16,-28 0-1,82 0 204,28 0-219,-28 27 16,28-27-16,-28 0 15,28 0-15,-28 0 16,28 0-16,-28 0 16,28 0-16,-28 0 15,28 0 1,-55 55-16,27-55 0,28 0 16,-28 0-16,28 0 15,-28 0-15,27 0 16,-26 0-16,26 0 0,-26 0 15,26 0-15,-26 0 16,26 0-16,-26 0 16,26 0-16,-26 0 15,26 0-15,-27 0 16,-27-27 0,55 27-16,-28 0 0,28 0 15,-28 0-15,28 0 16,-28 0-16,28 0 0,-28 0 15,28 0-15,-28 0 16,28 0-16,-28 0 0,28 0 16,-28 0-16,28 0 0,-28 0 0,28 0 15,-28 0-15,28 0 0,-28 0 0,27 0 16,-26 0-16,26 0 0,-26 0 16,26 0-16,-26 0 0,26 0 0,-26 0 15,26 0-15,-27 0 0,28 0 16,-28 0-16,28 0 0,-28 0 0,-27-55 15,55 55-15,-28 0 0,28 0 16,-28 0-16,28 0 0,-28 0 16,28 0-16,-28 0 15,28 0-15,-28 0 16,28 0-16,-28 0 16,28 0-16,-28 0 15,28 0-15,-28 0 16,27 0-16,-26 0 15,26 0-15,-26 0 16,26 0 0,-26 0-1,26 0 1,-26 0 15,26 0-15,-26 0-1,26 0 1,-27 0 0,28 0 15,-28 0 0,28 0-15,-28 0-16,28 0 15,-28 0 1,28 0 0,-28 0-1,28 0 1,-28 0 31,28 0-16,-28 0-15,28 0-1,-28 0 48,28 0-48,-28 0 1,28 0 15</inkml:trace>
</inkml:ink>
</file>

<file path=ppt/ink/ink2.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24:45.029"/>
    </inkml:context>
    <inkml:brush xml:id="br0">
      <inkml:brushProperty name="width" value="0.05" units="cm"/>
      <inkml:brushProperty name="height" value="0.05" units="cm"/>
      <inkml:brushProperty name="color" value="#ED1C24"/>
      <inkml:brushProperty name="fitToCurve" value="1"/>
    </inkml:brush>
  </inkml:definitions>
  <inkml:trace contextRef="#ctx0" brushRef="#br0">6655 0 0,'-40'0'0,"19"0"31,1 0-15,-20 0-16,20 0 16,-21 0-16,21 0 0,-20 0 15,0 0-15,19 0 0,-19 0 16,20 0-16,0 0 16,-20 0-1,-1 0-15,21 0 0,-20 0 16,20 0-16,-1 0 0,-19 0 15,0 0-15,20 0 0,-21 0 16,21 0-16,-20 0 0,20 0 0,-21 0 0,21 0 16,0 0-16,-20 0 0,20 0 0,20 40 0,-41-60 0,1 20 15,20 20-15,-21-20 0,21 0 0,-20-20 0,20 40 16,-21-40-16,21 20 0,-20 0 0,20 0 16,-20 0-16,19 0 0,-19 20 0,20-20 15,0-20-15,-21 40 0,21-40 0,-20 20 0,0 20 16,19-40-16,-19 20 0,20 0 0,0 20 15,-20-40-15,19 20 0,-19 0 0,0 20 0,20-20 16,-21-20-16,21 20 0,0 0 0,-20 0 0,-1 0 16,21 0-16,-20 20 0,20-40 0,-21 40 15,21-20-15,-20-20 0,20 40 0,-21-40 0,21 20 0,0 0 16,-20 20-16,-1-40 0,21 40 0,-20-20 16,20-20-16,-21 20 0,21 20 0,0-40 15,-20 20-15,0 20 0,19-40 16,-19 20-16,20 20 0,-20-40 0,19 20 15,1 0-15,-20 0 0,20 20 0,-21-40 0,21 40 16,-20-40-16,20 20 0,-20 0 0,-1 20 0,21-40 0,-20 20 0,20 0 16,-21 0-16,21 0 0,-20 0 0,20 20 0,-1-20 0,-19-20 0,0 40 0,20-20 15,-1-20-15,-19 20 0,20 20 0,-20-40 0,-1 20 0,21 20 0,-20-20 0,20-20 16,0 20-16,-21 0 0,1 0 0,20 20 0,-21-20 16,21 0-16,-20-20 0,20 20 15,0 0-15,-21 0 0,21 0 16,-20 0-16,20 0 0,-21 0 15,1 0-15,20 0 0,-20 20 0,19-40 16,1 20-16,-20 0 0,0 0 0,20 0 0,-1 0 16,-19 20-16,20-40 0,-20 40 15,19-20-15,-19 0 16,20 0-16,-20 0 16,-1-20-1,21 20-15,-20 0 16,20 0-16,-21 20 0,21-40 15,-20 20-15,20 20 0,0-20 0,-21 0 16,21-20-16,-20 40 0,-1-40 16,21 20-16,0 20 0,-20-40 15,-1 20-15,21 0 0,0 20 16,-20-40 0,20 40-16,-21-40 15,1 40-15,20-40 16,-20 40-16,19-40 0,-19 20 0,20 20 15,-20-40-15,19 40 0,-19-20 0,20-20 16,-20 20-16,20 0 0,-21 0 0,21 0 16,-20 0-16,20 0 0,-21 0 15,21 20-15,-20-40 0,20 40 16,-21-20-16,21-20 16,-20 20-16,20 20 0,-21-40 15,21 20-15,0 0 0,-20 20 16,-1-40-1,21 20 32,-20 0-31,20 0 15,20 40-31,-41-40 16,41 21-16,-20-1 15,20 0 1,-20-20-16,0 20 0,0-20 16,20 40-16,-41-40 15,41 41-15,-20-21 16,20 0-16,-40 0 16,60 0-16,-60 1 15,40 19-15,-20-40 0,-21 0 16,41 40-16,-40-40 0,60 20 0,-60-20 15,40 41-15,0-21 0,-40-20 16,60 20-16,-40 20 31,-1-40-31,21 20 16,0 21-16,-40-41 0,40 20 16,20 20-16,-60-40 15,40 41-15,0-21 16,0 20-16,0-20 15,-40-20-15,40 40 0,0-19 16,0 19-16,0-20 16,0 20-16,-21-60 0,21 61 15,0-1-15,0-20 0,0 0 16,0 21-16,0-21 16,0 20-16,0-20 0,0 21 15,0-21-15,0 20 0,0-20 0,41-20 16,-61 40-16,20-19 0,20 19 15,0-40-15,-20 20 0,0 20 0,0-19 16,40-1-16,-60 0 0,40 0 0,0 20 16,-20-19-16,0 19 15,41-40-15,-61 40 0,60-40 0,-40 20 16,0 21-16,20-62 0,0 62 0,0-41 16,-20 40-16,21-40 0,-21 20 15,40-20-15,-40 20 16,20-20-16,0 41 15,0-41-15,-20 20 0,20-20 0,-20 40 16,41-40-16,-1 0 0,-60 20 0,60-20 0,-40 41 16,41-41-16,-21 0 0,-20 20 0,20-20 0,20 0 15,-40 40-15,41-40 0,-21 0 0,-20 20 0,40 0 0,-20-40 0,0 61 16,21-41-16,-21 0 0,-20 20 0,40-20 0,0 0 16,-19 20-16,-21 0 0,20-20 0,20 0 15,-40 40-15,20-60 0,21 20 0,-21 41 0,20-41 16,0 0-16,-40 40 0,21-60 0,19 20 0,-60 40 0,60-40 0,-20 0 15,20 0-15,-40 40 0,21-40 0,19 0 0,0 0 0,-60 21 0,60-21 0,1 0 0,-21 0 0,20 0 16,-20 20-16,1-20 0,19 0 0,0 0 0,-60 40 0,60-40 0,-20 0 0,21 0 0,-1 0 16,-20 0-16,21 20 0,-21-20 0,20 0 0,-20 0 0,0 0 0,21 41 0,-21-41 0,20 0 15,-20 0-15,21 0 0,-1 0 0,-20 20 0,0-20 0,21 0 0,-21 0 0,20 0 0,-20 0 16,21 40-16,-21-40 0,20 0 0,-20 0 0,21 0 0,-21 0 0,20 0 0,-40 40 0,20-60 16,20 20-16,-19 20 0,19-40 0,-20 40 0,0 0 0,0-20 0,21 0 0,-21 0 0,0 0 15,20 0-15,-19 0 0,19 0 0,-40 21 0,40-1 0,-20-40 0,0 20 0,21 0 0,-1 0 16,-20 20-16,21-40 0,-21 20 0,20 0 0,-20 0 0,21 40 0,-21-40 0,20 0 0,-20 0 15,20 0-15,-19 0 0,-1 0 0,20 0 0,0 0 0,-19 0 0,19 0 0,-20 0 16,0 0-16,21 0 0,-21 0 0,20 0 0,-20 0 0,21 0 16,-1 0-16,-20 0 0,20 0 0,-20 0 0,1 0 15,19 0-15,-20 0 0,20 0 0,-19 0 16,19 0-16,0 0 0,-20 0 0,1 0 0,19 0 16,-20 0-16,20 0 0,-20 0 0,21 0 0,-21 0 0,20 0 15,-20 0-15,21 0 0,-21 0 0,0-40 0,0 60 0,21-40 0,-21 20 0,20 20 16,-20-40-16,20 40 0,-19-20 0,-21-41 0,20 41 0,20 0 15,0 0-15,-19 0 0,19 0 0,-60-40 0,60 40 0,0 0 16,-19 20-16,-1-40 0,20 0 0,-20 20 0,21 0 16,-21 0-16,20 0 0,0 0 0,-60-20 0,60 20 0,-19-20 15,19 20-15,0 0 0,-20 0 0,1 0 0,19 0 0,-20 20 16,20-60-16,1 40 0,-21 0 0,0 0 0,20 0 0,-20 0 0,-20-21 0,41 1 0,-21 40 16,20-40-16,1 40 0,-21-40 0,0 0 0,20 20 0,-20 0 0,21 0 15,-21 0-15,0-40 0,0 40 0,0 0 0,21 0 0,-21 0 0,-20-20 0,40 20 0,-20 0 16,21 0-16,-1-21 0,-20 1 0,0 20 0,21 0 15,-41-20-15,40 20 0,-20 0 0,-20-20 16,20 20-16,21 0 0,-41-40 0,20 40 16,20 0-16,-40-41 0,20 41 0,20 20 15,-40-60-15,21 40 0,-21-40 16,40 40-16,-40-20 0,20 20 16,-20-21-16,40 1 0,-40 0 0,0-20 15,41 40-15,-61-20 0,60 20 0,-40-41 0,40 41 0,-60-20 16,60 20-16,-40-40 0,21 20 0,19 0 15,-40-21-15,20 41 0,20-20 0,-40-20 0,20 40 0,-20-41 16,41 41-16,-41-20 0,20 20 0,-20-20 0,0-20 16,40 40-16,-40-40 0,41 40 0,-41-21 0,-21-19 15,62 60-15,-41-60 0,0 0 16,40 19-16,-60-19 0,20 20 16,0-20-16,40 19 15,-40-19-15,0 20 16,0-20-1,0 20-15,0-21 16,0 21-16,0-20 16,0 20-16,0-21 15,0 21-15,0-20 16,0 20-16,-20 20 16,20-41-1,-20 21 1,0 20-16,20-20 0,-41 0 15,41 0-15,21-21 0,-62 61 0,41-60 16,-40 40-16,60-40 0,-60 60 0,40-60 0,-41 40 16,41-41-16,-20 41 0,20-20 15,-40 20 1,40-40 0,20 20-1,-60 20 1,40-20-1,0-21 1,0 21 0,0-20-1,0-1 1,0 21 15,0-20-31,0 20 16,0-20-1,0 19 1,0 1-16,0-20 16,40 40-1,-60-20-15,20-21 0,0 21 16,0-20-16,0 0 16,0 19 30</inkml:trace>
</inkml:ink>
</file>

<file path=ppt/ink/ink20.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5:21.01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0,'54'0'16,"-26"0"-16,26 0 15,-26 0-15,26 0 0,-26 0 16,26 0-16,-26 0 0,26 0 16,-27 0-16,28 0 15,-28 0-15,28 0 0,-28 0 16,28 0-16,-28 0 16,28 0-1,-28 0-15,28 0 16,-28 0-16,28 0 15,-28 0-15,28 0 0,-28 0 16,28 0-16,-28 0 0,28 0 16,-28 0-16,28 0 0,-28 0 15,27 0 1,-26 0-16,26 0 16</inkml:trace>
</inkml:ink>
</file>

<file path=ppt/ink/ink21.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4:05.92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204 40 0,'58'0'47,"-28"0"0,28 0-47,-29 29 16,30-29-1,-30 0-15,29 0 0,-29 0 16,30 0-16,-30 0 0,29 0 16,-28 0-16,28 0 15,-29 0 1,30 0-16,-59 59 0,29-59 16,29 0-16,-29 0 15,30 0-15,-30 0 0,29 0 16,-28 0-16,28 0 0,-29 0 15,30 0-15,-30 0 16,-29 29-16,58-29 0,-29 0 0,30 0 16,-30 0-16,29 0 0,-29 0 15,30 0-15,-30 0 0,29 0 16,-28 0-16,28 0 0,-29 0 16,30 0-16,-30 0 0,29 0 0,-29 0 0,30 0 15,-30 0-15,29 0 0,-28 0 16,28 0-16,-29 0 15,30 0-15,-30 0 16,29 0 0,-29 0-16,30 0 0,-30 0 15,29 0-15,-28 0 16,28 0 0,-29 0-1,29 0 1,-28 0-16,28 0 15,-29 0-15,30 0 16,-30 0-16,29 0 0,-29 0 16,30 0-16,-30 0 0,29 0 15,-28 0-15,28 0 0,-29 0 16,30 0-16,-30 0 0,29 0 16,-29 0-16,30 0 15,-30 0 1,29 0-1,-28 0 1,28 0 0,-29 0-1,30 0-15,-30 0 78,29 0-78,-29 0 16,30 0 0,-30 0-16,-58 0 109,-1 0-93,-28 0-16,58 58 0,-29-58 0,-29 0 15,28 0-15,-28 0 0,58 29 0,-29-29 16,-30 0-16,30 0 0,-29 0 0,29 0 0,-30 0 16,30 0-16,-29 0 0,58 59 0,-30-59 0,-28 0 15,29 0-15,-30 0 0,30 0 16,-29 0-16,29 0 15,-30 0-15,30 0 16,-29 0-16,28 0 16,-28 0-1,87 0 79,30 0-94,-30 0 16,29 0-16,-29 0 0,30 0 15,-30 0-15,29 0 0,-28 0 0,-30-29 0,58 29 16,-29 0-16,30 0 0,-30 0 0,29 0 0,-29 0 0,30 0 16,-30 0-16,29 0 0,-28 0 0,28 0 0,-29 0 15,30 0-15,-30 0 0,-58 0 78,-1 0-62,-28 0-16,29 0 0,-30 0 16,30 0-16,-29 0 0,29 0 0,-30 0 0,30-59 15,-29 59-15,28 0 0,-28 0 0,29 0 0,-30 0 0,30 0 16,-29 0-16,29 0 0,-30 0 0,30 0 0,-29 0 0,28 0 0,-28 0 0,29 0 0,-30 0 0,30 0 15,-29 0-15,29 0 0,-30 0 0,30 0 0,-29 0 0,29 0 0,-30-29 0,30 29 0,-29 0 0,28 0 0,-28 0 0,29 0 16,-30 0-16,30 0 0,-29 0 0,29 0 0,-30 0 0,30 0 0,29-58 0,-58 58 0,28 0 16,-28 0-16,29 0 0,-30 0 0,59-30 0,-29 30 0,-29 0 15,29 0 48,-30 0-63,59-58 0,-29 58 0,-29 0 15,28 0-15,-28 0 16,58-29-16,-29 29 0,-29 0 0,28 0 47,-28 0-31,29 0-16,-30 0 0,30 0 15,-29 0-15,29 0 0,-30 0 0,30 0 16,-29 0-16,28 0 0,-28 0 0,29 0 15,-30 0-15,30 0 0,29 29 0,-58-29 0,29 0 16,-30 0-16,30 0 0,-29 0 0,28 0 16,30 29-16,-58-29 0,29 0 0,-30 0 0,30 0 15,29 59-15,-58-59 0,29 0 16,29 29 0,0 29 15,-59-58-31,30 0 31,29 29-31,-58-29 16,58 59 109,29-59-125,29 0 15,-28 0-15,28 0 0,-29 0 0,29 0 16,-28 0-16,28 0 0,-29 0 0,30 0 16,-30 0-16,29 0 0,-29 0 0,30 0 0,-30 0 15,29 0-15,-28 0 0,28 0 0,-29 0 0,30 0 16,-30 0-16,29 0 0,-29 0 0,30 0 0,-30 0 0,29 0 15,-28 0-15,28 0 0,-29 0 0,30 0 0,-30 0 0,29 0 16,-29 0-16,30 0 0,-30 0 0,29 0 16,-29 0-16,30 0 15,-30 0 1,29 0 0,-28 0-16,28 0 15,-29 0-15,30 0 0,-30 0 16,29 0-16,-29 0 0,30 0 0,-30 0 15,29 0-15,-28 0 0,28 0 0,-29 0 16,30 0-16,-30 0 16,29 0 46,-29 0-46,30 0 15,-30 0-15,29 0-1,-28 0 1,28 0 0,-29 0-16,29 0 15,-28 0-15,28 0 16,-29 0-16,-29-29 0,59 29 0,-30 0 15,29 0-15,-29 0 16,30 0 0,-59-59-16,29 59 0,29 0 15,-28 0 1,28 0 0,-29 0-1,30 0 48,-30 0-63,-29-29 15,58 29-15,-29 0 16,30 0 0,-30 0-1,-29-58-15,58 58 16,-28 0-16,28 0 15,-58-30-15,29 30 0,30 0 16,-30 0 47,-29-58-63,58 58 93,-87 0-46,-29 0-31,28 0-16,-28 0 15,58 29-15,-29-29 0,-30 0 0,30 0 16,29 59-16,-58-59 0,29 0 0,-30 29 0,30-29 16,-29 0-16,58 58 0,-30-58 0,30 29 15,-58-29-15,29 0 0,29 59 0,-59-59 16,59 29 0,30-29 140,28 0-141,-29 0-15,30 0 16,-30 0-16,29 0 0,-29 0 0,30 0 16,-30 0-16,-29-29 0,58 29 0,-28 0 15,28 0-15,-58-29 0,29 29 16,30 0-16,-59-59 16,29 59-16,-58 0 93,-1 0-93,-28 0 16,29 0-16,-30 0 0,30 0 0,-29 0 16,29 0-16,-30 0 15,59 29-15,-29-29 0</inkml:trace>
</inkml:ink>
</file>

<file path=ppt/ink/ink22.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4:14.14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0 173 0,'27'0'62,"1"0"-62,26 0 0,-26 0 16,26 0-16,-27 0 0,28-54 0,-28 54 16,28 0-16,-28 0 0,28 0 0,-28 0 0,28 0 0,-28 0 15,28 0-15,-28 0 0,28 0 0,-28 0 0,28 0 0,-28 0 16,28 0-16,-28 0 0,28 0 0,-28 0 0,28 0 0,-28 0 0,27 0 16,-26 0-16,26 0 0,-26 0 0,26 0 0,-26 0 0,26 0 0,-26 0 0,26 0 0,-26 0 15,26 0-15,-27 0 0,28 0 0,-28 0 0,28 0 0,-28 0 0,28 0 0,-28 0 0,28 0 16,-28 0-16,28 0 0,-28 0 0,28 0 0,-28 0 0,28 0 0,-28 0 0,28 0 0,-28 0 15,28 0-15,-28 0 0,27 0 0,-26 0 16,-56 0 31,1 0-47,27-28 0,-54 28 16,26 0-16,-26 0 0,26 0 15,-26 0-15,26 0 0,-26 0 0,54-54 16,-28 54-16,-26 0 0,27 0 0,-28 0 0,28 0 0,-28 0 0,28 0 15,-28 0-15,55-28 0,-27 28 0,-28 0 0,28 0 0,-28 0 0,28 0 16,-28 0-16,28 0 0,-28 0 0,28 0 0,-28 0 0,28 0 16,-28 0-16,28 0 0,-28 0 0,83 0 62,26 0-62,-26 28 16,26-28-16,-26 27 0,26-27 0,-26 0 0,26 0 0,-26 0 0,26 55 15,-27-55-15,28 0 0,-28 0 0,28 0 0,-28 27 0,28-27 0,-28 0 0,28 0 0,-28 0 16,28 0-16,-28 0 0,28 55 0,-28-55 0,28 0 0,-28 0 0,28 0 0,-28 0 0,28 0 0,-28 27 16,27-27-16,-26 0 0,26 0 0,-26 0 0,26 0 0,-26 0 0,26 0 0,-26 0 0,26 0 0,-26 0 0,26 0 15,-27 0-15,28 0 0,-28 0 0,28 0 0,-28 0 16,-54 0 15,0-27-15,-28 27-16,28 0 15,-28 0-15,28 0 0,-28 0 0,28 0 16,-28 0-16,28 0 0,-28 0 16,83 0 46,26 0-62,-26 0 0,26 0 16,-26 0-16,26 0 0,-27 0 0,28 0 0,-28 0 15,28 0-15,-28 0 0,28 0 0,-28 0 0,28 0 0,-28 0 0,28 0 0,-28 0 16,28 0-16,-28 0 0,28 0 0,-28 0 0,28 0 0,-28 0 0,28 0 16,-28 0-16,28-28 0,-28 28 0,27 0 0,-26 0 0,26 0 0,-26 0 15,26 0-15,-26 0 0,26 0 0,-26 0 0,26 0 0,-54-54 0,28 54 0,26 0 16,-27 0-16,28 0 0,-28 0 0,-54 0 47,0 0-47,-28 0 15,28 0-15,-28 0 0,28 0 16,-28 0-16,28 0 0,-28 0 0,28 0 16,-28 0-16,28 0 15,-28 0-15,83 0 63,26 0-63,-26 0 15,26 0-15,-26 0 16,-56 0 47,1 0-63,-28 0 15,28 0-15,-28 0 0,28 0 16,-27 0-16,26 0 15,28 27 32,28-27-31,-1 0-16,27 0 16,-54 55-16,-27-55 46,-27 0-46,26 0 0,-26 0 16,26 0-16,-26 0 0,26 0 0,-26 0 0,26 0 16,-26 0-16,54 27 0,-28-27 0,-26 0 0,27 0 0,-28 0 0,28 0 0,-28 0 0,28 0 15,-28 0-15,55 54 0,-27-54 0,-28 0 0,28 0 0,-28 0 16,55 28 0,27-28 15,28 0-31,-28 0 15,28 0-15,-55 54 0,27-54 16,28 0-16,-28 0 0,28 0 0,-28 0 16,28 0-16,-82 0 47,-28 0-47,28 0 15,-28 0-15,28 0 0,-28 0 16,55-27-16,-27 27 0,-28 0 0,28 0 0,-28 0 0,28 0 15,-28 0-15,83 0 32,26 0-32,-27 0 15,28 0-15,-28 0 16,28 0 0,-55 27-16,27-27 15,28 0 16,-82 0 16,-28 0-31,82 0 31,28 0-47,-55 28 15,27-28-15,28 0 0,-28 0 0,28 0 16,-28 0-16,28 0 0,-28 0 0,28 0 16,-28 0-16,28 0 0,-28 0 0,-27 54 0,55-54 15,-28 0-15,28 0 0,-83 0 47,-26 0-31,26 0-16,-26 0 15,26-27-15,-26 27 0,26 0 16,-26 0-16,81 0 63,28 0-48,-28 0-15,28 0 0,-28 0 16,28 0-16,-28 0 0,28 0 0,-28 0 0,27 0 15,-26 0-15,26 0 0,-26 0 0,-28-55 32,-28 55-32,1 0 15,-28 0-15,28 0 0,-27 0 0,26 0 16,28-27-16,-54 27 0,26 0 0,-26 0 0,26 0 0,-26 0 0,26 0 16,-26 0-16,26 0 0,-26 0 0,27 0 0,-28-55 0,28 55 0,-28 0 0,28 0 0,-28 0 0,28 0 0,-28 0 15,28 0-15,-28 0 0,28-27 0,-28 27 0,28 0 0,-28 0 0,28 0 0,-28 0 0,28 0 0,-28 0 0,28 0 16,-28 0-16,28-54 0,-27 54 0,26 0 0,-26 0 0,26 0 0,-26 0 0,26 0 0,-26 0 0,54-28 0,-28 28 15,-26 0-15,27 0 0,-28 0 0,28 0 0,-28 0 0,28 0 0,-28 0 0,28-54 0,-28 54 16,28 0-16,-28 0 0,28 0 0,-28 0 0,28 0 16,-28 0-16,55 27 78,28-27-63,26 0-15,-54 55 16,28-55-16,26 0 16,-54 27-16,-27-27 47,-28 0-32,28 0-15,-28 0 16,28 0-16,-28 0 0,28 0 0,-28 0 0,28 0 15,-28 0-15,28 0 0,-27 0 0,26 54 0,-26-54 0,26 0 16,-26 0-16,26 0 0,-26 0 0,26 0 0,-26 0 0,26 0 16,-26 0-16,27 0 0,-28 0 15,55 28 17,27-28-32,28 0 15,-28 0-15,28 0 0,-28 54 16,28-54-16,-28 0 0,28 0 0,-28 0 0,28 0 15,-28 0-15,28 0 0,-55 28 0,27-28 0,27 0 0,-26 0 0,26 0 0,-26 0 0,26 0 16,-26 0-16,26 0 0,-26 0 0,26 0 0,-26 0 0,26 0 0,-27 0 16,28 0-16,-28 0 0,-27-28 47,-27 28-47,0 0 15,-28 0 1,55-27-16,-27 27 0,-28 0 0,28 0 15,-28 0 1,28 0-16,-28 0 16,28 0-1,54 0 17,1 0-17,26 0-15,-26 0 0,26 0 16,-26 0-16,26 0 0,-54-55 47,-27 55-32,-28 0-15,28 0 0,-28 0 16,28 0-16,27-27 0,-55 27 0,28 0 0,-28 0 16,28 0-16,-28 0 0,28 0 0,-27 0 0,26 0 0,-26 0 15,26 0-15,-26 0 0,26 0 0,-26 0 0,26 0 0,-26 0 0,26 0 16,-26 0-16,27 0 0,-28 0 0,28 0 0,-28 0 0,28-54 0,-28 54 0,28 0 15,-28 0-15,28 0 0,-28 0 0,28 0 0,-28 0 0,28 0 16,-28 0-16,28 0 0,27 27 219,27-27-219,1 0 0,26 0 15,-26 0-15,26 0 0,-54 54 16,27-54-16,28 0 0,-28 0 0,28 0 0,-28 0 16,28 0-16,-28 0 0,28 28 0,-28-28 15,28 0-15,-28 0 0,28 0 0,-28 0 16,28 54-16,-28-54 0,-54 0 47,-1 0-32,-26 0-15,26 0 0,-26 0 0,27 0 16,-28 0-16,28 0 0,-28 0 16,28 0-1,54 0 48,0 0-48,28 0 1,-28 0-16,28 0 16,-28 0 46,28 0-62,-28 0 16,28 0-16,-55-27 0,27 27 0,28 0 15,-28 0-15,28 0 0,-28 0 0,28 0 0,-28 0 16,-27-55-16,54 55 0,-26 0 0,26 0 16,-26 0-16,26 0 0,-26 0 15,26 0-15,-26 0 0,26 0 0,-26 0 16,26 0-16,-27 0 0,28 0 0,-28 0 16,28 0-16,-28 0 0,28 0 0,-28 0 0,28 0 15,-28 0-15,28 0 0,-28 0 0,28 0 0,-28 0 0,28 0 16,-28 0-16,28 0 0,-28 0 0,28 28 0,-28-28 0,27 0 0,-26 0 0,26 0 15,-26 0-15,26 0 0,-26 0 0,26 0 0,-26 0 0,26 0 0,-26 0 16,26 0-16,-54 54 16,27-54 156,28 0-141,-28 0-31,28 0 15,-28 0 1,28 0 0,-28 0-16,28 0 15,-55 28-15,27-28 0,28 0 16,-28 0-16,28 0 16,-28 0-1,28 0 1,-28 0-16,28 0 15,-28 0-15,28 0 16,-28 0 62,-54 0 0,-1 0-62,-26 0-16,26 0 0,-26 0 16,54-28-16,-28 28 0,-26 0 0,26 0 0,-26 0 15,27 0-15,-28 0 0,28 0 0,-28 0 16,55-27-16,-27 27 0,-28 0 0,28 0 0,-28 0 0,28 0 0,-28 0 0,28 0 15,-28 0-15,28 0 0,-28 0 0,28-55 0,-28 55 0,28 0 0,-28 0 16,28 0-16,-28 0 0,28 0 0,-27 0 0,26 0 16,-26 0-16,26 0 31,28 28-31,-54-28 156,26 0-156,-26 0 16,26 0-16,28 54 15,-54-54-15,27 0 16,-28 0-16,28 0 16,27 28-16,-55-28 0,28 0 15,-28 0 1,28 0 46,-28 0 17,28 0-48,27-28-16,-55 28 1,28 0-16,-28 0 16,28 0-16,27-27 15,-55 27-15,28 0 16,-28 0 0,28 0 15,-28 0-31,28 0 31,-28 0 0,28 0-15,27-55-16,-54 55 16,26 0-1,-26 0 1,26 0-1,-26 0-15,26 0 16,-26 0 0,26 0-1,-26 0 1,26 0 0,-26 0-1,27 0 16,-28 0-31,28 0 32,-28 0-1,28 0-15,-28 0-16,28 0 0,-28 0 0,28 0 15,-28 0-15,28 0 0,27-27 0,-55 27 16,28 0-16,-28 0 0,28 0 15</inkml:trace>
</inkml:ink>
</file>

<file path=ppt/ink/ink23.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5:12.70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28 233 0,'54'0'0,"-26"0"32,26 0-17,-26 0 1,26 0 0,-27 0-1,28 0 1,-28 0-16,-27 55 0,55-55 0,-28 0 15,28 0-15,-28 0 16,28 0-16,-28 0 0,28 0 0,-28 0 16,28 0-16,-28 0 0,28 0 0,-28 0 15,28 0-15,-28 0 0,28 0 16,-28 0-16,28 0 0,-28 0 0,27 0 16,-26 0-16,26 0 0,-26 27 15,26-27-15,-26 0 0,26 0 0,-26 0 16,26 0-16,-26 0 15,26 0-15,-27 0 16,28 0-16,-55 55 16,27-55-1,28 0 1,-28 0 0,28 0-16,-28 0 15,28 0-15,-28 0 16,28 0-16,-28 0 15,28 0-15,-28 0 16,28 0 0,-28 0-16,28 0 15,-28 0 1,28 0 0,-28 0-16,27 0 15,-26 0 1,26 0-1,-54 27-15,28-27 0,26 0 16,-26 0-16,26 0 16,-26 0-16,26 0 0,-26 0 15,26 0-15,-27 0 0,28 0 16,-28 0-16,28 0 16,-28 0-16,28 0 15,-28 0-15,28 0 16,-28 0-1,28 0 1,-28 0 0,28 0-1,-28 0 1,28 0 0,-28 0-1,28 0-15,-55 55 16,27-55-16,28 0 15,-28 0-15,28 0 16,-28 0 0,27 0-16,-26 0 15,26 0-15,-26 0 16,26 0-16,-26 0 16,26 0-16,-26 0 15,26 0-15,-26 0 16,26 0-1,-27 0-15,28 0 16,-28 0 0,28 0-1,-28 0 1,28 0-16,-28 0 16,28 0-1,-28 0 1,28 0-1,-55-28 1,27 28 0,-27-54 156,-27 54-157,27-28-15,-27 28 0,-28 0 16,55-54-16,-27 54 15,-28 0-15,28 0 16,-28 0-16,28 0 0,-28 0 16,55-28-16,-27 28 0,-28 0 0,28 0 15,-28 0-15,28 0 0,-28 0 0,28 0 16,-28 0-16,55-54 0,-27 54 0,-28 0 16,28 0-16,-28 0 0,28 0 0,-27 0 15,26 0-15,56 0 110,-1 0-110,27 0 0,-26 0 15,26 0-15,-54-28 0,28 28 0,26 0 0,-26 0 16,26 0-16,-54-54 0,28 54 0,26 0 0,-26 0 0,26 0 0,-27-28 15,28 28-15,-28 0 0,28 0 0,-28-54 16,28 54-16,-28 0 0,-27-27 63,-27 27-48,0 0-15,-28 0 0,28 0 16,-28 0-16,28 0 0,-28 0 15,28 0-15,-28 0 16,28 0 0,54 0 46,1 0-62,26 0 16,-27 0-16,28 0 0,-28 0 0,28 0 0,-28 0 15,28 0-15,-28 0 0,28 0 0,-28 0 0,28 0 0,-28 0 0,28 0 0,-28 0 16,28 0-16,-28 0 0,28 0 0,-28 0 0,28 0 0,-28 0 0,27 0 0,-26 0 0,26 0 0,-26 0 16,26 0-16,-26 0 0,26 0 0,-26 0 0,26 0 0,-26 0 0,26 0 15,-81 0 17,-28 0-32,28 0 0,-28 0 0,28 0 0,-28 0 15,55 27-15,-27-27 0,-28 0 0,28 0 0,-28 0 0,28 0 0,-27 0 16,26 0-16,-26 27 0,26-27 0,-26 0 0,26 0 0,-26 0 0,26 0 0,-26 0 0,27 0 0,-28 0 15,28 0-15,-28 0 0,28 0 0,-28 0 0,28 0 0,-28 0 0,28 0 0,-28 0 0,28 0 0,-28 0 16,28 0-16,-28 0 0,28 0 0,-28 0 0,28 0 0,-28 0 0,28 0 0,-28 0 0,28 0 0,-27 0 0,26 0 16,-26 0-16,26 0 0,-26 0 0,26 0 0,-26 0 0,26 0 0,-26 0 0,26 0 0,-26 0 0,27 0 15,-28 0-15,28 0 0,-28 0 0,28 55 0,-28-55 0,28 0 16,-28 0-16,28 0 0,54 0 47,0 0-32,28 0 17,-28 0-32,-54 0 47,0 0-47,-28 0 15,28 0-15,-28 0 0,28 0 16,27 27-16,-55-27 0,28 0 0,-28 0 0,28 0 15,-28 0-15,28 0 0,-28 0 0,28 0 0,-28 0 16,28 0-16,-27 0 0,26 0 0,-26 0 0,26 0 16,-26 0-16,26 0 0,-26 0 15,81 0 17,28 0-17,-28 0-15,28 0 16,-28 0-16,28 0 15,-83 0 32,-26 0-47,26 0 16,-26 0-16,26 0 0,-26 0 0,26 0 16,-26 0-16,27 0 0,-28 0 0,28 0 15,-28 0-15,55-27 0,-27 27 0,-28 0 0,28 0 0,-28 0 0,28 0 16,-28-28-16,28 28 0,-28 0 0,28 0 15,-28 0-15,55-54 32,28 54-1,26 0-31,-26 0 16,26 0-16,-27 0 0,28 0 0,-55-27 0,27 27 0,28 0 15,-28 0-15,28 0 0,-28 0 0,28 0 0,-28 0 0,28 0 16,-28 0-16,28 0 0,-28 0 0,28 0 15,-28 0-15,28 0 0,-83 0 47,-26 0-47,26 0 16,-26 0-16,26 0 0,-26 0 16,27 0-16,-28 0 0,28 0 15,-28 0-15,28 0 0,-28 0 0,28 0 0,-28 0 16,28 0-16,-28 0 0,28 0 0,-28 0 15,28 0-15,-28 0 0,28 0 16,27 27 15,27-27-15,1 0-16,26 0 16,-26 0-1,-28 27-15,54-27 0,-54 55 47,0-28-31,-27-27-16,-28 0 15,28 0-15,-28 55 0,28-55 0,-28 0 16,55 27-16,-27-27 0,-28 0 0,28 0 0,-28 0 0,28 0 16,-27 0-16,54 55 0,-28-55 0,-26 0 0,26 0 15,-26 0-15,26 0 0,56 0 63,-1 0-63,28 0 0,-28 0 15,28 0-15,-28 0 0,27 0 16,-26 0-16,26 0 0,-26 0 16,-56 0 30,1 0-46,-28 0 16,28 0-16,-27 0 16,81 0 62,27 0-63,-26 0-15,26 0 16,-54-28-16,28 28 0,26 0 0,-26 0 16,-56 0 31,1 0-32,-28 0-15,28 0 0,-28 0 16,28 0-16,-27 0 0,26 0 0,-26 0 15,26 0-15,-26 0 0,26 0 0,-26 0 16,26 0-16,-26 0 0,26 0 0,-26 0 16,27 0-16,-28 0 0,28 0 0,-28 0 15,28 0-15,-28 0 16,82 28 31,28-28-32,-28 0-15,28 0 0,-28 0 16,28 0-16,-28 0 0,28 0 16,-28 0-16,28 0 15,-28 0-15,28 0 0,-28 0 16,28 0-16,-83 0 47,-26 0-47,26 27 0,-26-27 15,26 0-15,-26 0 0,26 0 0,-26 0 16,27 0-16,-28 0 0,28 0 0,-28 0 16,28 0-16,-28 0 0,28 0 0,-28 0 15,82 0 32,28 0-47,-28 0 0,28 0 16,-28 0-16,28 0 0,-28 0 0,28 0 0,-28 0 0,28 0 15,-28 0-15,28 0 0,-28 0 0,28 0 0,-28 0 0,28 0 0,-28 0 0,28 0 16,-28-27-16,27 27 0,-26 0 0,26 0 0,-26 0 0,26 0 0,-26 0 0,26 0 16,-26 0-16,26 0 0,-26 0 0,26 0 0,-81 0 47,-28 0-47,28 0 0,-28 0 15,28 0-15,-28 0 0,55-28 0,-27 28 0,-28 0 16,28 0-16,-28 0 0,28 0 0,-27 0 0,26 0 15,-26 0-15,26 0 0,28-54 16,-54 54-16,26 0 0,-26 0 16,54-28-1,27 28 32,-27-54-31,55 54-16,-28 0 0,-54 0 62,-1 0-62,-26 0 0,54 27 16,-28-27-16,-26 0 0,26 0 0,-26 0 0,27 0 0,-28 0 16,28 0-16,-28 0 0,28 0 0,-28 55 0,28-55 0,-28 0 0,28 0 15,-28 0-15,28 0 0,-28 0 0,28 0 0,-28 0 0,28 0 16,-28 0-16,55 27 31,28-27-15,26 0-16,-26 0 15,26 0-15,-26 0 16,26 0-16,-27 0 16,-27 55 30,0-28 1,0 28 16,55-55-48,-28 0-15,28 0 16,-28 0-16,28 0 0,-28 0 0,28 0 16,-28 0-16,28-28 0,-28 28 15,28 0-15,-55-54 78</inkml:trace>
</inkml:ink>
</file>

<file path=ppt/ink/ink24.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5:18.718"/>
    </inkml:context>
    <inkml:brush xml:id="br0">
      <inkml:brushProperty name="width" value="0.05" units="cm"/>
      <inkml:brushProperty name="height" value="0.05" units="cm"/>
      <inkml:brushProperty name="color" value="#ED1C24"/>
      <inkml:brushProperty name="fitToCurve" value="1"/>
    </inkml:brush>
  </inkml:definitions>
  <inkml:trace contextRef="#ctx0" brushRef="#br0">0 32 0,'54'0'62,"-27"0"17,28 0-1,-28 0-47,28 0-15,-28 0-1,-27 27 1,55-27-1,-28 0 1,28 0 0,-28 0-1,28 55 17,-28-55-17,28 0 1,-28 0-1,28 0-15,-28 0 16,28 0 0,-28 0 15,28 0-31,-28 0 16,28 0-1,-28 0-15,27 0 16,-26 0 15,26 0-15,-26 0-1,26 0 1,-26 0-16,26 0 16,-26 0-1,26 0 1,-26 0-16,26 0 15,-27 0 1,28 0-16,-28 0 16,28 0-16,-28 0 0,28 0 15,-28 0 1,28 0-16,-28 0 31,28 0-15,-28 0-16,28 0 15,-28 0-15,28 0 16,-28 0-16,28 0 16,-28 0-16,28 0 15,-28 0 1,27 0 0,-26 0-1,26 0 1,-26 0 15,26 0-15,-26 0-1,26 0-15,-26 0 16,26 0 0,-26 0-1,26 0 1,-27 0-1,28 0 1,-28 0-16,28 0 16,-28 0-1,28 0-15,-28 0 16,28 0-16,-28 0 16,28 0-1,-28 0-15,28 0 16,-28 0-16,28 0 15,-28 0-15,28 0 16,-28 0-16,28 0 16,-28 0-16,28 0 0,-28 0 0,27 0 15,-26 0-15,26 0 0,-26 0 16,26 0-16,-26 0 16,26 0-16,-26 0 0,26 0 15,-26 0-15,26 0 16,-27 0-16,28 0 15,-28 0-15,28 0 0,-28 0 16,28 0 0,-28 0-16,28 0 15,-28 0 1,28 0-16,-28 0 16,28 0-16,-28 0 15,28 0-15,-28 0 16,28 0-16,-28 0 15,28 0 1,-28 0-16,27 0 0,-26 0 16,26 0-16,-26 0 15,26 0-15,-26 0 16,26 0-16,-26 0 0,26 0 16,-26 0-16,26 0 15,-27 0-15,28 0 16,-28 0-16,28 0 15,-28 0-15,28 0 16,-28 0-16,28 0 16,-28 0-1,28 0-15,-28 0 16,28 0 0,-28 0-1,28 0-15,-28 0 16,28 0-1,-28 0-15,28 0 16,-28 0-16,28 0 0,-28 0 0,27 0 16,-26 0-16,26 0 0,-26 0 15,26 0-15,-26 0 16,26 0-16,-26 0 16,26 0-16,-26 0 15,26 0-15,-27 0 16,28 0-16,-28 0 15,28 0-15,-28 0 16,28 0-16,-55-28 0,27 28 16,28 0-16,-28 0 15,28 0-15,-28 0 16,28 0-16,-28 0 16,28 0-16,-55-54 15,27 54-15,28 0 0,-28 0 16,28 0-16,-28 0 15,27 0 1,-26 0 0,26 0-1,-26 0 1,26 0 0,-26 0 30,26 0-30,-26 0 0,26 0-1,-26 0 17,26 0-17,-27 0 32,-27-28 0,55 28-31,-28 0-1,28 0 16,-28 0-15,28 0 0,-28 0-1,28 0 1,-28 0 0,28 0-1,-28 0 1</inkml:trace>
</inkml:ink>
</file>

<file path=ppt/ink/ink25.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5:21.468"/>
    </inkml:context>
    <inkml:brush xml:id="br0">
      <inkml:brushProperty name="width" value="0.05" units="cm"/>
      <inkml:brushProperty name="height" value="0.05" units="cm"/>
      <inkml:brushProperty name="color" value="#ED1C24"/>
      <inkml:brushProperty name="fitToCurve" value="1"/>
    </inkml:brush>
  </inkml:definitions>
  <inkml:trace contextRef="#ctx0" brushRef="#br0">0 1 0,'27'0'47,"28"0"-16,-28 0-31,28 0 16,-28 0-16,28 0 15,-28 0-15,28 0 0,-28 0 0,28 0 16,-28 0-16,28 0 0,-28 0 0,28 0 16,-28 0-16,28 0 0,-28 0 0,28 0 0,-28 0 0,28 0 15,-28 0-15,27 0 0,-26 0 0,26 27 0,-26-27 0,26 0 16,-26 0-16,26 0 0,-26 0 0,26 55 0,-26-55 0,26 0 0,-27 0 0,28 0 16,-28 0-16,-27 27 0,55-27 0,-28 0 0,28 0 0,-28 0 0,28 0 15,-28 0-15,28 0 0,-55 55 0,27-55 0,28 0 0,-28 0 0,28 0 16,-28 0-16,28 0 0,-28 0 0,28 0 15,-28 0-15,-27 27 0,54-27 0,-26 0 0,26 0 16,-26 0-16,26 0 0,-26 0 16,26 0-16,-26 0 0,26 0 0,-26 0 15,26 0-15,-27 0 0,28 0 0,-28 0 16,28 55-16,-28-55 0,28 0 0,-28 0 0,28 0 16,-28 0-16,28 0 0,-28 0 0,28 0 0,-28 0 0,28 0 15,-28 0-15,28 0 0,-28 0 0,28 0 0,-28 0 16,28 0-16,-28 0 0,27 0 0,-26 0 15,26 0-15,-26 0 0,26 0 16,-26 0-16,26 0 0,-26 0 16,26 0-16,-26 0 0,26 0 15,-27 0 1,28 0-16,-28 0 0,28 0 16,-28 0-16,28 0 15,-28 0-15,28 0 0,-28 0 16,28 0-16,-28 0 15,-27-28 48,55 28-63,-55-54 375</inkml:trace>
</inkml:ink>
</file>

<file path=ppt/ink/ink26.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5:22.906"/>
    </inkml:context>
    <inkml:brush xml:id="br0">
      <inkml:brushProperty name="width" value="0.05" units="cm"/>
      <inkml:brushProperty name="height" value="0.05" units="cm"/>
      <inkml:brushProperty name="color" value="#ED1C24"/>
      <inkml:brushProperty name="fitToCurve" value="1"/>
    </inkml:brush>
  </inkml:definitions>
  <inkml:trace contextRef="#ctx0" brushRef="#br0">0 55 0,'55'0'78,"-28"0"-63,28 0-15,-28 0 16,28 0-16,-28 0 16,-27 55-16,55-55 0,-28 0 0,28 0 0,-28 0 15,28 0-15,-28 0 0,28 0 0,-28 0 0,28 0 16,-28 0-16,28 0 0,-28 0 0,28 0 0,-28 0 0,27 0 0,-26 0 15,26 0-15,-54 27 0,28-27 0,26 0 0,-26 0 0,26 0 0,-26 0 16,26 0-16,-26 0 0,26 0 0,-27 0 0,28 0 0,-28 0 16,28 0-16,-28 0 0,28 0 0,-28 0 0,28 0 0,-28 0 15,28 0-15,-28 0 0,28 0 0,-28 0 0,28 0 16,-28 0-16,28 0 0,-28 0 0,28 0 0,-28 0 16,27 0-16,-26 0 0,26 0 0,-26 0 0,26 0 15,-26 0-15,26 0 0,-26 0 0,26 0 0,-26 0 0,26 0 0,-27 0 16,28 0-16,-28 0 0,28 0 0,-28 0 0,28 0 0,-28 0 15,28 0-15,-28 0 0,28 0 0,-28 0 16,28 0-16,-28 0 0,28 0 0,-28 0 0,28 0 16,-28 0-16,28 0 0,-28 0 0,28 0 0,-28 0 15,27 0-15,-26 0 0,26 0 0,-26 0 16,26 0-16,-26 0 0,26 0 0,-26 0 0,26 0 16,-26 0-16,26 0 0,-54-27 0,27 27 0,28 0 0,-28 0 15,28 0-15,-28 0 0,28 0 0,-28 0 16,28 0-16,-28 0 0,28 0 15,-28 0-15,-27-28 16,55 28-16,-28 0 0,28 0 16,-55-54-16,27 54 0,28 0 15,-28 0-15,28 0 16,-55-28-16,27 28 16,27 0 30,-26 0-30</inkml:trace>
</inkml:ink>
</file>

<file path=ppt/ink/ink27.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8:38.45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88 442 0,'29'0'109,"29"0"-109,-29 0 16,30 0-16,-30 0 16,29 0-16,-28 0 0,28 0 15,-29 0-15,30 0 16,-30 0-16,29 0 0,-29 0 16,30 0-16,-30 0 15,29 0-15,-28 0 0,28 0 0,-29 0 16,30 0-16,-30 0 0,29 0 0,-29 0 15,30 0-15,-59-58 0,29 58 0,29 0 0,-29 0 0,30 0 0,-30 0 16,29 0-16,-28 0 0,28 0 0,-29 0 16,30 0-16,-30 0 0,29 0 0,-29 0 15,30 0-15,-30 0 0,29 0 0,-28 0 0,28 0 16,-29 0-16,30 0 0,-59-29 0,29 29 0,29 0 16,-29 0-16,30 0 0,-30 0 0,29 0 15,-28 0-15,28 0 0,-29 0 0,29 0 0,-28 0 16,28 0-16,-29 0 0,30 0 0,-30 0 0,29 0 15,-29 0-15,30 0 0,-30 0 0,29 0 0,-28 0 16,28 0-16,-29 0 0,30 0 0,-30 0 0,29 0 16,-29 0-16,-29 29 0,59-29 0,-30 0 0,29 0 0,-28 0 0,28 0 15,-29 0-15,30 0 0,-30 0 0,29 0 0,-29 0 0,30 0 16,-30 0-16,-29 29 0,58-29 0,-29 0 0,30 0 0,-30 0 16,29 0-16,-28 0 0,28 0 0,-29 0 0,30 0 15,-30 0-15,29 0 0,-29 0 16,30 0-16,-30 0 15,29 0-15,-28 0 0,28 0 16,-29 0-16,30 0 0,-30 0 16,29 0-16,-29 0 15,30 0-15,-30 0 16,29 0-16,-28 0 16,28 0-16,-29 0 0,29 0 15,-28 0-15,28 0 0,-29 0 16,30 0-16,-30 0 0,29 0 0,-29 0 15,30 0-15,-30 0 0,29 0 0,-28 0 16,28 0-16,-29 0 16,30 0-1,-30 0-15,29 0 16,-29 0-16,30 0 16,-30 0-16,29 0 15,-28 0 16,28 0-15,-29 0-16,30 0 16,-30 0-16,29 0 0,-29 0 15,30 0-15,-30 0 16,29 0 0,-29 0-16,30 0 15,-30 0-15,29 0 0,-28 0 16,28 0-1,-29 0-15,30 0 16,-30 0 0,-29 58-1,58-58-15,-29 0 16,30 0 0,-30 0-1,29 0 1,-28 0-1,28 0 126,-29 0-125,30 0 62,-30 0-63,29 0 110,-29 0 32,30 0-32,-30 0-63,29 0-15,-58-29-31,30 29-1,28 0 32,-87 0 172,29-58-188,-59 58-31,30 0 31,29-29 16,-58 29-15,29 0-17,29-59 1,-59 59-16,30 0 47,29-29-47,-58 29 15,28 0-15,30-58 16,-58 58-16,29 0 16,-30 0 15,30 0 16,29-30-32,-58 30-15,29 0 16,-30 0 0,59-58-1,-29 58-15,-29 0 31,28 0-15,-28 0 0,29 0-1,-30 0 1,30 0 0,-29 0-1,29 0 1,-30 0-1,30 0 1,-29 0-16,28 0 16,-28 0-1,29 0-15,-29 0 16,28 0-16,-28 0 16,29 0-1,-30 0 1,30 0 31,-29 0-32,29 0 1,-30 0 78,30 0-16,-29 0-63,28 0 1,-28 0 0,29 0 46,-30 0-46,30 0 15,-29 0 16,29 0-31,-30 0-1,30 0 1,29 29-16,-58-29 15,28 0-15,-28 0 32,29 0-32,-30 0 15,30 0-15,-29 0 16,29 0-16,-30 0 16,30 0-16,-29 0 15,29 0-15,-30 0 16,30 0-16,-29 0 0,28 0 15,-28 0-15,29 0 16,-30 0-16,30 0 0,-29 0 16,29 0-16,-30 0 15,30 0-15,-29 0 0,28 0 16,-28 0-16,29 0 0,-30 0 16,30 0-16,-29 0 0,29 0 0,-30 0 0,30 0 15,-29 0-15,28 0 0,-28 0 0,29 0 0,-29 0 16,28 0-16,-28 0 0,29 0 0,29 59 15,-59-59-15,30 0 0,-29 0 16,29 0-16,-30 0 16,30 0-16,-29 0 0,28 0 15,-28 0-15,29 0 16,-30 0-16,30 0 16,-29 0-16,29 0 15,58 0 48,0 0-63,29 0 15,-28 0-15,28 0 0,-29 0 0,30 0 0,-30 0 16,29 0-16,-29 0 0,30 0 0,-30 0 0,29 0 0,-28 0 16,28 0-16,-29 0 0,30 0 0,-30 0 0,29 0 15,-87-30 32,-29 30-31,28 0-16,-28 0 0,29 0 15,-30 0-15,30 0 0,-29 0 0,58-58 0,-29 58 0,-30 0 16,30 0-16,-29 0 0,28 0 0,-28 0 0,29 0 0,-30 0 16,30 0-16,-29 0 0,29 0 0,-30-29 0,30 29 0,-29 0 0,28 0 0,-28 0 0,29 0 15,-30 0-15,30 0 0,-29 0 0,29 0 0,-30-59 0,30 59 0,-29 0 0,29 0 16,-30 0-16,30 0 0,-29 0 0,28 0 0,-28 0 0,29 0 15,-30 0-15,30 0 0,58 0 110,1 0-95,28 0 1,-29 0-16,30 0 31,-89 0 32,-28 0-48,29 0-15,-30 0 0,30 0 16,-29 0-16,29 0 0,-30 0 16,30 0-16,-29 0 0,28 0 0,-28 0 0,29 0 15,-30 0-15,30 0 0,-29 0 0,29 0 0,-30 0 16,30 0-16,-29 0 0,58-29 0,-30 29 0,-28 0 0,29 0 16,-29 0-16,28 0 0,-28 0 15,29 0-15,-30 0 47,30 0-31,-29 0-1,29 0 17,-30 0-1,30 0-31,-29 0 15,28 0-15,-28 0 16,29 0-16,-30 0 16,30 0 15,29 29-31,-58-29 16,29 0-16,-30 0 15,59 30-15,-29-30 16,-29 0-1,58 58 17,-30-58-17,-28 0 1,58 29-16,0 30 109,29-59-62,30 0-31,-59 29-16,29-29 15,29 0 1,-29 0 15,30 0-15,-30 0 62,29 0-62,-58 58-16,30-58 15,28 0 32,-29 0-31,30 0 15,-59 29-15,29-29 15,29 0-15,-29 0-1,30 0-15,-59 59 0,29-59 16,29 0-16,-28 0 0,-30 29 0,58-29 0,-29 0 15,30 0-15,-89 0 125,-28 0-125,29 0 16,-30 0-16,30 0 16,-29 0-16,29 0 15,-30 0-15,59-29 0,-29 29 16,-29 0-16,28 0 16,-28 0-1,29 0 1,-30 0-16,30-29 15,58 29 360,-29 29-343,0 0-17,30-29 1</inkml:trace>
</inkml:ink>
</file>

<file path=ppt/ink/ink28.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48:47.46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0 166 0,'28'0'46,"26"0"-46,-26 0 0,26 0 16,-27 0-16,28 0 0,-28 0 16,28 0-16,-28 0 0,28 0 0,-28 0 0,28 0 0,-28 0 15,28 0-15,-28 0 0,28 0 0,-28 0 0,-27-55 0,55 55 0,-28 0 0,28 0 0,-28 0 16,28 0-16,-28 0 0,28 0 0,-28 0 0,27 0 0,-26 0 0,26 0 0,-26 0 0,26 0 0,-26 0 16,26 0-16,-26 0 0,26 0 0,-26 0 0,26 0 0,-27 0 0,28 0 0,-28 0 0,28 0 0,-28-27 0,28 27 0,-28 0 15,28 0-15,-28 0 0,28 0 0,-28 0 0,28 0 0,-28 0 0,28 0 0,-28 0 0,28 0 0,-28 0 0,28 0 0,-28 0 16,27 0-16,-26 0 0,26 0 0,-26 0 0,26 0 0,-26 0 0,26 0 0,-26 0 0,26 0 0,-26 0 0,26 0 0,-27 0 15,28 0-15,-28 0 0,28 0 0,-28 0 0,28 0 0,-28 0 0,28 0 0,-28 0 0,28 0 0,-28 0 16,28 0-16,-28 0 0,28 0 0,-28 0 0,28 0 0,-28 0 16,28 0-16,-28 0 0,28 0 0,-28 0 0,27 0 15,-26 0-15,26 0 0,-26 0 0,26 0 0,-26 0 16,26 0-16,-26 0 0,26 0 0,-26 0 0,26 0 0,-27 0 16,28 0-16,-28 0 0,28 0 0,-28 0 0,28 0 0,-28 0 0,28 0 15,-28 0-15,28 0 0,-28 0 0,28 0 0,-28 0 0,28 0 16,-28 0-16,28 0 0,-28 0 0,28 0 0,-28 0 0,27 0 0,-26 0 15,26 0-15,-26 0 0,26 0 0,-26 0 0,26 0 0,-26 0 16,26 0-16,-26 0 0,26 0 0,-27 0 16,28 0-16,-28 0 0,28 0 0,-28 0 15,28 0-15,-55 27 0,27-27 0,28 0 0,-28 0 0,28 0 16,-28 0-16,28 0 0,-28 0 0,28 0 0,-28 0 16,28 0-16,-28 0 0,28 0 0,-28 0 0,28 0 15,-28 0-15,27 0 0,-26 0 0,26 0 0,-26 0 16,26 0-16,-26 0 0,26 0 0,-26 0 0,26 0 15,-26 0-15,26 0 0,-27 0 0,28 0 16,-28 0-16,28 0 0,-28 0 0,28 0 16,-28 0-16,28 0 0,-28 0 0,28 0 15,-28 0-15,-27-27 0,55 27 0,-28 0 16,28 0-16,-28 0 0,28 0 0,-28 0 16,28 0-16,-55-55 0,27 55 0,27 0 15,-26 0-15,26 0 16,-26 0-1,26 0-15,-26 0 16,26 0-16,-26 0 16,26 0-16,-26 0 15,26 0 1,-27 0-16,28 0 16,-28 0-16,28 0 0,-28 0 15,28 0-15,-28 0 16,28 0-16,-28 0 0,28 0 15,-28 0-15,28 0 0,-28 0 16,28 0-16,-28 0 0,28 0 16,-28 0-16,28 0 0,-28 0 15,28 0-15,-28 0 0,27 0 0,-26 0 16,26 0-16,-26 0 16,26 0-16,-26 0 0,26 0 15,-26 0 1,26 0-16,-26 0 15,-28 28 1,54-28-16,-27 0 0,28 0 16,-28 0-1,28 0 17,-28 0-17,28 0 1,-28 0-1,-27 54 32,55-54-15,-28 0-17,28 0 1,-55 28-16,27-28 15,-27 54 17,55-54-17,-28 0 1,28 0 31,-28 0-32,-27 28 1,55-28-16,-28 0 16,28 0-16,-55 54 15,27-54 48,27 0 31,-26 0-63,-28 28 47,0 26-31,-28-54-47,1 0 15,27 27-15,-54-27 0,54 55 16,-28-55-16,-26 0 16,54 27-16,-28-27 0,-26 0 15,26 0-15,-26 0 16,26 0 0,-26 0-16,27 0 15,-28 0 1,55 55-16,-27-55 0,-28 0 15,28 0-15,-28 0 16,28 0-16,-28 0 16,28 0-16,-28 0 15,28 0-15,-28 0 16,28 0-16,-28 0 16,28 0-16,-28 0 15,28 0-15,-28 0 16,28 0-16,-28 0 0,28 0 15,-27 0-15,26 0 0,-26 0 0,26 0 16,-26 0-16,26 0 16,-26 0-16,26 0 0,-26 0 15,26 0-15,-26 0 0,27 0 16,-28 0-16,28 0 16,-28 0-1,28 0-15,-28 0 16,55-27-16,-27 27 0,-28 0 15,28 0-15,-28 0 0,28 0 16,-28 0-16,28 0 16,-28 0-16,55-55 0,-27 55 0,-28 0 0,28 0 15,-28 0-15,28 0 0,-28 0 16,28 0-16,-27 0 0,26 0 0,-26 0 16,26 0-16,-26 0 0,26 0 0,-26 0 15,26 0-15,-26 0 0,27 0 16,-28 0-16,28 0 0,-28 0 15,28 0-15,-28 0 0,28 0 16,-28 0-16,28 0 16,-28 0-16,55-27 0,-27 27 15,-28 0-15,28 0 16,-28 0 0,83 0 77,26 0-77,-26 0-16,26 0 0,-27 0 16,28 0-16,-28 0 15,28 0-15,-28 0 0,28 0 16,-28 0-16,28 0 0,-28 0 15,28 0-15,-28 0 16,28 0-16,-28 0 16,28 0-16,-28 0 0,28 0 15,-28 0-15,28 0 0,-28 0 0,27 0 16,-26 0-16,26 0 0,-26 0 0,26 0 16,-26 0-16,26 0 0,-26 0 0,26 0 0,-26 0 15,26 0-15,-27 0 0,28 0 0,-28 0 0,28 0 16,-28 0-16,28 0 0,-28 0 0,28 0 0,-28 0 15,28 0-15,-28 0 0,28 0 0,-28 0 16,-27-55-16,55 55 0,-28 0 0,28 0 16,-28 0-16,28 0 0,-28 0 15,28 0-15,-28 0 16,27 0-16,-26 0 16,26 0-16,-26 0 15,26 0-15,-26 0 16,26 0-16,-26 0 0,-28-27 15,54 27-15,-26 0 0,26 0 16,-27 0-16,28 0 16,-28 0-1,28 0-15,-28 0 16,28 0 0,-28 0-1,28 0 1,-28 0-1,28 0 1,-28 0-16,-27-55 16,55 55-16,-28 0 31,-54 0 63,-1 0-94,-26 0 15,27-27-15,-28 27 0,28 0 0,-28 0 16,28 0-16,-28 0 0,28 0 0,-28 0 16,28 0-16,-28 0 0,28 0 0,-28 0 0,28 0 0,-28 0 15,28 0-15,-28 0 0,28 0 0,-28 0 0,28 0 0,-28 0 16,28 0-16,-27 0 0,26 0 0,-26 0 0,26 0 0,-26 0 0,26 0 0,-26 0 15,26 0-15,-26 0 0,26 0 0,-26 0 0,27 0 0,-28 0 0,28 0 0,-28 0 0,28 0 0,-28 0 16,28 0-16,-28 0 0,28 0 0,-28 0 0,28 0 0,-28 0 0,28 0 0,-28 0 0,28 0 16,-28 0-16,28 0 0,-28 0 0,28 0 0,-28 0 0,28 0 0,-27 0 0,26 0 0,-26 0 0,26 0 15,-26 0-15,26 27 0,-26-27 0,26 0 0,-26 0 0,27 0 0,-28 0 0,28 0 16,-28 0-16,28 0 0,-28 0 0,28 0 0,-28 0 16,28 0-16,-28 0 0,28 0 0,-28 0 15,28 0-15,-28 0 0,28 0 16,-28 0-16,28 0 0,-28 0 15,28 0-15,-28 0 16,28 0-16,-27 0 16,26 0-16,-26 0 0,26 0 15,-26 0-15,26 0 0,-26 0 16,26 0-16,-26 0 0,26 0 16,-26 0-16,27 0 0,-28 28 15,28-28-15,-28 0 0,28 0 16,-28 0-16,28 0 0,-28 0 0,28 0 0,-28 0 15,28 0-15,-28 0 0,28 0 0,-28 0 16,28 0-16,-28 0 0,28 0 0,-28 0 0,28 0 16,-28 0-16,28 0 0,-27 0 0,26 0 0,-26 0 0,26 0 15,-26 0-15,26 0 0,-26 0 0,26 0 0,-26 0 16,27 0-16,-28 0 0,28 0 0,-28 0 0,28 0 16,-28 0-16,28 0 0,-28 0 0,28 0 0,-28 0 15,28 0-15,-28 0 0,83 0 94,-28 54-78,54-54-16,-27 0 0,28 0 0,-28 0 15,28 0-15,-28 27 0,28-27 0,-28 0 0,28 0 16,-28 0-16,28 0 0,-28 0 0,28 0 0,-28 0 15,28 0-15,-28 0 0,28 0 0,-28 0 0,28 0 16,-28 0-16,27 0 0,-26 0 0,26 0 16,-26 0-16,26 0 0,-26 0 15,26 0-15,-26 0 0,26 0 16,-26 0-16,26 0 16,-27 0-16,28 0 15,-28 0-15,28 0 16,-28 0-16,28 0 15,-28 0-15,28 0 16,-55-27 47,-27 27-32,-28 0-31,28 0 15,27-27-15,-55 27 0,28 0 0,-28 0 16,28 0-16,-28 0 0,55-55 0,-27 55 16,-28 0-16,28 0 0,-28 0 0,28 0 0,-28 0 15,28 0-15,-28 0 0,28 0 0,-28-27 16,28 27-16,-27 0 0,26 0 0,-26 0 0,26 0 16,-26 0-16,26 0 0,-26 0 0,26 0 0,-26 0 15,27 0-15,-28 0 0,28 0 0,-28 0 16,28 0-16,-28 0 0,28 0 0,-28 0 15,28 0-15,-28 0 0,28 0 0,-28 0 16,28 0-16,-28 0 0,28 0 16,-28 0-16,28 0 0,-28 0 15,28 0-15,-28 0 0,28 0 16,-27 0-16,26 0 0,-26 0 16,26 0-16,-26 0 0,26 0 15,-26 0-15,26 0 0,-26 0 16,26 0-16,-26 0 15,27 0-15,-28 0 0,28 0 16,27 27-16,-55-27 0,28 0 16,-28 0-16,28 0 0,-28 0 15,28 0-15,-28 0 0,28 0 16,-28 0-16,28 0 0,-28 0 16,28 0-16,-28 0 0,28 0 0,-28 0 15,28 0-15,-28 0 0,28 0 16,-27 0-16,26 0 0,-26 0 0,26 0 15,-26 0-15,26 0 0,-26 0 0,26 0 0,-26 0 16,27 0-16,-28 0 0,28 0 0,-28 0 0,28 0 16,-28 0-16,28 0 0,-28 0 0,28 0 0,-28 0 0,28 0 15,-28 28-15,28-28 0,-28 0 0,28 0 0,-28 0 16,28 0-16,-28 0 0,28 0 0,-28 0 16,28 0-16,-27 0 0,26 0 15,-26 0-15,81 0 156,28 0-156,-28 0 0,27 0 16,-54 54-16,28-54 0,26 0 0,-26 0 0,26 0 16,-26 0-16,26 0 0,-26 0 0,26 0 0,-26 0 0,26 27 0,-27-27 15,28 0-15,-28 0 0,28 0 0,-28 0 0,28 0 0,-28 0 0,28 0 0,-28 0 16,28 0-16,-28 0 0,-27 55 0,55-55 0,-28 0 0,28 0 0,-28 0 16,28 0-16,-28 0 0,28 0 15,-28 0 1,27 0-1,-26 27 1,26-27 0,-26 0 15,-56 0 16,1 0-32,27-27-15,-55 27 0,28 0 16,-27 0-16,26 0 0,-26 0 16,26 0-16,-26 0 0,26 0 0,-26 0 15,26 0-15,-26 0 0,27 0 0,-28 0 16,28 0-16,-28 0 0,28 0 0,-28 0 0,28 0 16,-28 0-16,28 0 0,-28 0 0,28 0 0,-28 0 0,28 0 15,-28 0-15,28 0 0,-28 0 0,55-27 0,-27 27 16,-28 0-16,28 0 0,-28 0 0,28 0 15,-27 0 48,26 0-47,-26 0-1,26 0 1,28 27-16,-54-27 0,26 0 15,-26 0-15,26 0 0,-26 27 16,26-27-16,-26 0 0,27 0 16,-28 0-16,28 0 0,27 55 15,0-82 204,0-28-203,-55 55-16,55-27 15,0-28-15,0 28 16,0-28-16,-27 55 16,27-27-16,0-28 15,-55 55 32,28 0-16,-28 0 1,28 0-32,-28 0 15,28 0-15,27 28 16,-55-28-16,55 54 0,0-26 15,-27-28-15,27 54 0,-55-54 32,55 27-32,28-27 156,26 0-140,-26 0-16,26 0 15,-27 0-15,28 0 0,-28 0 16,28 0-16,-28 0 0,28 0 15,-28 0-15,28-27 16,-28 27-16,28 0 16,-28 0-1,28 0 17,-28 0-17,28 0 1,-28 0 15,-54 0 32,27-27-48,-28 27-15,-26 0 16,26 0-1,-26 0-15,27 0 16,-28 0-16,28 0 16,-28 0-16,28 0 0,-28 0 15,28 0-15,54 0 94,0 0-94,28 0 16,-28 0-16,28 0 15,-55 27-15,27-27 0,28 0 0,-28 0 0,28 0 16,-28 0-16,28 0 0,-28 0 16,-27 27-16,55-27 0,-28 0 15,28 0 32,-83 0 266,-26 0-298,26 0 1,-26 0-1,81 0 79,-27 55-94,55-55 0,-28 0 16,-27 27-16,55-27 0,-28 0 0,28 0 15,-28 0-15,27 0 0,-54 55 0,28-55 0,26 0 16,-26 0-16,26 0 0,-26 0 0,26 0 0,-26 0 0,26 0 16,-26 0-16,26 0 0,-27 0 0,-27 27 0,55-27 0,-28 0 0,28 0 0,-28 0 0,28 0 0,-28 0 0,28 0 0,-28 0 0,28 0 15,-28 0-15,28 0 0,-28 0 0,28 0 0,-28 0 0,28 0 0,-28 0 0,28 0 0,-28 0 0,27 0 0,-26 0 16,26 0-16,-26 0 0,26 0 0,-26 0 0,26 0 0,-26 0 0,26 0 0,-26 0 0,26 0 16,-27 0-16,28 0 0,-28 0 0,28 0 0,-28 0 0,28 0 15,-28 0-15,28 0 0,-28 0 31,28 0 1,-28 0-32,28 0 15,-28 0-15,28 0 16,-28 0-16,28 0 16,-28 0-1,28 0 1,-28 0-16,28 0 15,-28 0 1,27 0-16,-26 0 16,-28-27-16,54 27 0,-26 0 15,26 0-15,-54-27 0,28 27 0,26 0 16,-26 0-16,26 0 16,-54-55-16,28 55 0,26 0 15,-27 0-15,28 0 16,-55-27-16,27 27 0,28 0 15,-28 0-15,28 0 16,-28 0-16,28 0 0,-28 0 16,28 0-16,-28 0 0,28 0 15,-28 0-15,28 0 0,-28 0 0,28 0 16,-28 0-16,28 0 0,-28 0 16,27 0-16,-26 0 0,26 0 15,-26 0-15,26 0 0,-26 0 16,26 0-16,-26 0 0,26 0 15,-26 0-15,26 0 0,-27 0 0,28 0 16,-28 0-16,-27-55 16,55 55-16,-28 0 0,28 0 15,-28 0-15,28 0 16,-28 0 0,28 0-16,-28 0 15,28 0-15,-28 0 16,28 0-1,-55-27-15,27 27 0,28 0 16,-28 0 0,28 0-16,-28 0 15,28 0 1,-28 0-16,27 0 16,-26 0-1,26 0-15,-26 0 16,26 0-16,-26 0 15,26 0-15,-26 0 16,26 0 0,-26 0-1,26 0 17</inkml:trace>
</inkml:ink>
</file>

<file path=ppt/ink/ink3.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00.178"/>
    </inkml:context>
    <inkml:brush xml:id="br0">
      <inkml:brushProperty name="width" value="0.05" units="cm"/>
      <inkml:brushProperty name="height" value="0.05" units="cm"/>
      <inkml:brushProperty name="color" value="#ED1C24"/>
      <inkml:brushProperty name="fitToCurve" value="1"/>
    </inkml:brush>
  </inkml:definitions>
  <inkml:trace contextRef="#ctx0" brushRef="#br0">0 22 0,'40'20'63,"0"-20"-48,1 0 1,-21 0 0,0 0-16,20 0 31,-20 0-16,21 0-15,-41 21 16,40-21 0,-20 0-1,21 0-15,-21 0 16,-20 40-16,40-40 0,-20 0 16,0 0-1,21 0 1,-21 0-1,20 0 1,-20 0-16,21 0 16,-21 0-1,20 0-15,-20 0 16,21 0 0,-21 0-16,20 0 15,-20 0 1,21 0-1,-21 0 1,20 0 0,-20 0-1,20 0 1,-19 0 0,19 0-1,-20 0 1,20 0-16,1 0 15,-21 0 1,0 0 0,20 0-1,-40-40-15,21 40 0,19 0 16,-20 0 0,20 0 30,1 0-30,-21 20 0,-20-61-16,40 41 0,-20 0 15,0 0 1,21 0 31,-21 0-32,-20-40-15,40 40 63,1 20 46,-21-40 63,20 20-109,-20 20-16,-20-40 281</inkml:trace>
</inkml:ink>
</file>

<file path=ppt/ink/ink4.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03.490"/>
    </inkml:context>
    <inkml:brush xml:id="br0">
      <inkml:brushProperty name="width" value="0.05" units="cm"/>
      <inkml:brushProperty name="height" value="0.05" units="cm"/>
      <inkml:brushProperty name="color" value="#ED1C24"/>
      <inkml:brushProperty name="fitToCurve" value="1"/>
    </inkml:brush>
  </inkml:definitions>
  <inkml:trace contextRef="#ctx0" brushRef="#br0">0 60 0,'40'21'63,"-20"-21"-48,21 0-15,-21 0 16,20 0-16,1 0 15,-21 0 1,0 0-16,20 0 0,0 0 16,-19 0-1,19 0-15,-20 0 0,0 0 16,21 0-16,-21 0 16,20 0-16,0 0 15,-60 20-15,61-20 0,-1 0 16,-20 20-16,0-20 15,21-20-15,-1 20 16,-20 20-16,0-20 16,20-20-16,-19 40 15,19-20-15,-20-20 16,20 20 0,1 0-1,-21 20 1,0-40-16,20 60 15,1-40-15,-21 0 16,0 0-16,20 0 16,-20 0-1,21 0-15,-1 0 16,-20 0-16,-20 40 0,41-60 16,-21 20-16,0 20 15,20-20 1,-20-20-1,21 20 1,-21 0-16,20 20 16,-20-20-1,21-20 1,-21 40-16,20-40 16,0 40-1,-19-40-15,-1 20 16,20 20-1,0-20-15,-19 0 16,-1-20-16,-20 0 0,40 20 16,-20 0-16,21 0 15,-1 0-15,-20 0 16,0 0 0,20 0-16,-19 0 15,19 0 1,-40-20-16,40 0 0,-20 20 15,1 20-15,19-40 16,0 40-16,-20-40 16,-20 0-1,21 20-15,19 0 0,0 0 16,-20 0 0,0 0-1,21 0 1,-21 0-16,20 0 15,-20 0-15,21 0 16,-21 0-16,20 0 16,-40-41-16,41 41 15,-21 0-15,20 20 16,-20-40 0,0 40-16,21-40 15,-41 0 1,20 20-1,20 0 1,-20 0 0,21 0-16,-1 0 15,-20 0 1,0 0-16,21 0 16,-21 0-1,20 0-15,-20 0 16,21 0-1,-1 0 1,-20 0 0,20 0-16,-20 0 15,1 0 1,19 0 31,-20 0-32,20 0 1,-19 0 0,19 0-16,-20 0 15,20 0 1,1 0-16,-21 0 16,0 0-1,20 0 1,-20 0-1,21 0 1,-21 0 0,20 0 15,-40-20 141</inkml:trace>
</inkml:ink>
</file>

<file path=ppt/ink/ink5.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10.892"/>
    </inkml:context>
    <inkml:brush xml:id="br0">
      <inkml:brushProperty name="width" value="0.05" units="cm"/>
      <inkml:brushProperty name="height" value="0.05" units="cm"/>
      <inkml:brushProperty name="color" value="#ED1C24"/>
      <inkml:brushProperty name="fitToCurve" value="1"/>
    </inkml:brush>
  </inkml:definitions>
  <inkml:trace contextRef="#ctx0" brushRef="#br0">60 40 0,'41'0'0,"-21"21"16,20-42 0,-60 21 109,-20 21-125,-1-21 15,21 0 1,40 0 124,21 0-140,-1-21 16,-20 21-16,20 21 0,-19-42 16,-1 21-1,20 21 1,-20-21 31,-20 20-16,-20-20-31,-20 0 16,20 0-16,-1 0 15,-19 0-15,0 0 16,20 0-16,-21 0 0,21 0 16,0 0-16,0-41 62,60 41-46,0 0-1,-40-20-15,21 20 0,19 0 0,-20 0 16,20 0 15,-80 0 79,20 0-64,0-20-46</inkml:trace>
</inkml:ink>
</file>

<file path=ppt/ink/ink6.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12.892"/>
    </inkml:context>
    <inkml:brush xml:id="br0">
      <inkml:brushProperty name="width" value="0.05" units="cm"/>
      <inkml:brushProperty name="height" value="0.05" units="cm"/>
      <inkml:brushProperty name="color" value="#ED1C24"/>
      <inkml:brushProperty name="fitToCurve" value="1"/>
    </inkml:brush>
  </inkml:definitions>
  <inkml:trace contextRef="#ctx0" brushRef="#br0">84 0 0,'0'41'0,"20"-21"15,20-40 1,-20 20-16,21 20 15,-1-40-15,-20 20 0,0 20 16,21-20-16,-21-20 0,20 20 16,-20 0-16,-40 0 93,-20 0-93,20 20 0,-21-40 16,21 20-16,0 0 16,-20 0-16,19 0 0,-19 0 15,20 0-15,-20 0 16,-1 0 0,21 0-16,20 40 15,-40-40-15,80 0 94,-20 0-78,21 0-1,-21 0-15,20 0 16,0 0-16,-19 0 15,-1 0 17,20 0-1,-60 0 63,-20 0-79,40-40-15</inkml:trace>
</inkml:ink>
</file>

<file path=ppt/ink/ink7.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18.048"/>
    </inkml:context>
    <inkml:brush xml:id="br0">
      <inkml:brushProperty name="width" value="0.05" units="cm"/>
      <inkml:brushProperty name="height" value="0.05" units="cm"/>
      <inkml:brushProperty name="color" value="#ED1C24"/>
      <inkml:brushProperty name="fitToCurve" value="1"/>
    </inkml:brush>
  </inkml:definitions>
  <inkml:trace contextRef="#ctx0" brushRef="#br0">0 40 0,'41'0'62,"-21"0"-46,0 0-16,20 0 15,-20 0-15,21 0 16,-21 0-16,20 0 0,1 0 16,-21 0-16,0 0 0,20 0 0,-20 0 15,21 0-15,-21 0 0,20 0 0,-20 0 16,21 0-16,-1 0 0,-20 0 0,0 0 16,21 0-16,-1 0 0,-20 0 15,0 0-15,21 0 16,-82 0 93,61-40-109,-60 40 16,0 0-16,20 0 15,-1 0-15,-19 0 0,0 0 16,20 0-16,-21 0 0,21 0 16,-20 0-16,20 0 0,0 0 15,-21 20 1,61-40 93,21 20-93,-1 0-16,-20 0 16,20 20-16,-19-20 0,-1 0 15,20-20 1,0 40-1,-80-40 173,0 40-172,20-20-16,-21 0 15,21 0-15,20 20 0,-40-20 0,20 0 16,0 0-16,-21 0 0,1 0 15,20 0-15,20 40 0,-41-40 0,21-20 0,0 20 16,-20 0-16,20 0 0,-21 0 16,21 0-16,40 0 109,-20 40-109,20-40 16,21 0-16,-1 0 15,-20 0-15,21 0 16,-21 0-16,0 0 16,20 0-16,1 0 31,-21 0 0,0 0 63</inkml:trace>
</inkml:ink>
</file>

<file path=ppt/ink/ink8.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1:30.689"/>
    </inkml:context>
    <inkml:brush xml:id="br0">
      <inkml:brushProperty name="width" value="0.05" units="cm"/>
      <inkml:brushProperty name="height" value="0.05" units="cm"/>
      <inkml:brushProperty name="color" value="#ED1C24"/>
      <inkml:brushProperty name="fitToCurve" value="1"/>
    </inkml:brush>
  </inkml:definitions>
  <inkml:trace contextRef="#ctx0" brushRef="#br0">2965 271 0,'-20'20'15,"0"-40"-15,0 0 16,20 0-16,-41 20 0,62-40 16,-62 40-16,41-21 0,-40 21 15,20 0-15,20-20 16,-40 20-16,19 0 0,-19-20 0,40 0 15,-20 20-15,0 0 0,-21 0 0,1 0 16,20 0-16,-20 0 0,40-40 0,-21 60 0,-19-40 16,20 20-16,-20 0 0,20 20 0,-1-40 0,-19 20 0,0 20 15,20-61-15,-21 41 0,21 0 0,0 0 0,-20 0 0,-1 0 16,21 0-16,-20 0 0,20 0 0,-21 0 0,21 0 0,-20 0 0,20 0 16,-21 0-16,21 0 0,0 0 0,-20 0 0,-1 0 0,21 0 0,-20 0 0,20 0 0,-21 0 15,21 0-15,-20 0 0,20 0 0,-20 0 0,19 0 0,1 0 0,-20 0 16,0 0-16,19 0 0,-19 0 0,20 0 0,-20 0 0,19 0 0,-19 0 15,20 0-15,-20 0 0,20 0 0,-21 0 0,21 0 0,-20 0 16,20 0-16,-1 0 0,-19 0 0,0 0 0,40 21 0,-20-1 16,-21-40-16,21 20 0,20 40 15,-40-40-15,40 20 16,-20-20-16,-21 0 16,21 0-1,20 40-15,-20-40 16,-20 0 15,40 21-31,-20-21 16,-21 0-16,1 20 31,60 0 16,-60-20-32,-1 0 1,21 0 0,-20 0 15,20 0-15,-21 0-1,21 0-15,20 20 16,-20-20-1,0 40 79,0-40-78,0 0 78,20 20-79,-41-20 16,41 41 16,-40-41-47,40 20 16,-20-20 0,20 40 15,-20-40-16,0 41 17,-1-62-32,21 62 47,-40-41-47,40 20 15,20 20 1,-60-40 15,40 20-31,0 21 78,0-21-62,0 20-1,0-20 1,0 21 15,0-1 63,40-40 15,-40 20-109,20-20 47,1 0-15,-21 20-17,40 0-15,-20-40 47,-20 61-47,40-41 16,-19 0-1,-1 20-15,0 0 0,0-20 32,20 0-1,-40 20-16,20-20 48,21 0-32,-21 0-15,0 20-1,0-20 17,0 20-17,21-40 1,-21 40 0,20-40-1,1 20 1,-21 20-16,-20 1 15,20-21-15,20 0 16,-20 0-16,21 0 16,-1 0 15,-20 0-15,0 0-1,21 0-15,-21 0 16,20 0-1,0 0-15,-19 0 16,-1 0-16,20 0 16,-40 20-1,20 0-15,21-20 16,-21-20-16,20 20 16,-20 0-16,20 20 15,1-40-15,-41 60 0,20-40 0,20 0 16,-20 0-1,21 0-15,-21 0 16,20 0-16,-20 0 16,-20 40-16,21-60 0,19 40 15,0-40-15,-20 20 0,21 0 16,-21 0-16,0 20 16,20-40-16,1 40 15,-21-40 1,0 20-1,20 20 1,1-40-16,-21 40 16,0-20-1,-20 21 1,40-21-16,0 0 0,-19 0 16,-1 0-1,20 0-15,0 0 16,-19 0-1,19 0-15,-20 0 16,20 0 0,-19 0 15,-1 0 0,20 0-15,-20 0-1,21 0 17,-21 0 15,20 0-1,0 0-30,-20 0 0,1 0-1,19 0 1,-20 0 0,20-21-16,-19 21 15,19 0 1,0-20 15,-60 0-31,60 20 16,-19 0-1,-1-20 1,0 0 62,-20 0-62,40 20-16,-60-41 31,60 41-15,-40-20-16,0-20 31,20 40-31,-20-20 15,0-21 17,41 61-32,-41-60 47,0 0-16,20 40-31,0-20 31,-20-21 0,0 21-15,-20 0 0,20-20-1,40 40 16,-40-41-31,0 21 0,0-20 16,0 20 15,0-21 79</inkml:trace>
</inkml:ink>
</file>

<file path=ppt/ink/ink9.xml><?xml version="1.0" encoding="utf-8"?>
<inkml:ink xmlns:inkml="http://www.w3.org/2003/InkML">
  <inkml:definitions>
    <inkml:context xml:id="ctx0">
      <inkml:inkSource xml:id="inkSrc0">
        <inkml:traceFormat>
          <inkml:channel name="X" type="integer" max="5040" units="cm"/>
          <inkml:channel name="Y" type="integer" max="1614" units="cm"/>
          <inkml:channel name="T" type="integer" max="2.14748E9" units="dev"/>
        </inkml:traceFormat>
        <inkml:channelProperties>
          <inkml:channelProperty channel="X" name="resolution" value="56.94915" units="1/cm"/>
          <inkml:channelProperty channel="Y" name="resolution" value="32.40964" units="1/cm"/>
          <inkml:channelProperty channel="T" name="resolution" value="1" units="1/dev"/>
        </inkml:channelProperties>
      </inkml:inkSource>
      <inkml:timestamp xml:id="ts0" timeString="2017-11-29T06:32:11.488"/>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0,'28'0'15,"26"0"17,-26 0-32,26 0 15,-26 0 1,26 0-16,-26 0 31,26 0 32,-26 0-48,26 0 1,-27 0 0,28 0-1,-28 0 1,28 0-1,-28 0 17,28 0-17,-55 27-15,27-27 16,28 0 0,-28 0-1,28 0 1,-28 0-1,28 0 1,-28 0 0,28 0-1,-28 0 1,-27 55 0,55-55-16,-28 0 15,28 0-15,-28 0 16,27 0-1,-26 0 1,26 0 0,-54 27-1,28-27-15,26 0 32,-26 0-17,26 0 1,-26 0-1,26 0 1,-26 0 0,26 0-1,-27 0 17,28 0-17,-28 0-15,28 0 31,-28 0-15,28 0 15,-28 0-15,28 0 31,-28 0-16,28 0-15,-55 54-16,27-54 15,28 0 17,-28 0-32,28 0 15,-28 0 1,28 0 15,-28 0 0,28 0-15,-28 0 15,28 0 0,-28 0 16,27 0-15,-26 0-1,26 0 16,-26 0-16,26 0 0,-26 0 0,26 0-15,-54-27 0,28 27-16,26 0 15,-26 0 1,-28-54 0,54 54-1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94AF9-9792-4713-90BC-B317991C9E40}" type="datetimeFigureOut">
              <a:rPr lang="en-US" smtClean="0"/>
              <a:t>11/29/2017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7F950-F5BD-4BD7-8812-96DC89867C3A}" type="slidenum">
              <a:rPr lang="en-US" smtClean="0"/>
              <a:t>‹#›</a:t>
            </a:fld>
            <a:endParaRPr lang="en-US"/>
          </a:p>
        </p:txBody>
      </p:sp>
    </p:spTree>
    <p:extLst>
      <p:ext uri="{BB962C8B-B14F-4D97-AF65-F5344CB8AC3E}">
        <p14:creationId xmlns:p14="http://schemas.microsoft.com/office/powerpoint/2010/main" val="338778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https://julialang.org/</a:t>
            </a:r>
          </a:p>
        </p:txBody>
      </p:sp>
      <p:sp>
        <p:nvSpPr>
          <p:cNvPr id="4" name="Slide Number Placeholder 3"/>
          <p:cNvSpPr>
            <a:spLocks noGrp="1"/>
          </p:cNvSpPr>
          <p:nvPr>
            <p:ph type="sldNum" sz="quarter" idx="10"/>
          </p:nvPr>
        </p:nvSpPr>
        <p:spPr/>
        <p:txBody>
          <a:bodyPr/>
          <a:lstStyle/>
          <a:p>
            <a:fld id="{5397F950-F5BD-4BD7-8812-96DC89867C3A}" type="slidenum">
              <a:rPr lang="en-US" smtClean="0"/>
              <a:t>2</a:t>
            </a:fld>
            <a:endParaRPr lang="en-US"/>
          </a:p>
        </p:txBody>
      </p:sp>
    </p:spTree>
    <p:extLst>
      <p:ext uri="{BB962C8B-B14F-4D97-AF65-F5344CB8AC3E}">
        <p14:creationId xmlns:p14="http://schemas.microsoft.com/office/powerpoint/2010/main" val="235809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https://economictheoryblog.com/2017/09/30/why-use-julia-language/</a:t>
            </a:r>
          </a:p>
          <a:p>
            <a:r>
              <a:rPr lang="en-US" dirty="0"/>
              <a:t>http://vb.net-informations.com/framework/just_in_time_compiler.htm</a:t>
            </a:r>
          </a:p>
          <a:p>
            <a:r>
              <a:rPr lang="en-US" dirty="0"/>
              <a:t>https://www.youtube.com/watch?v=x0lI4omOYTw</a:t>
            </a:r>
          </a:p>
        </p:txBody>
      </p:sp>
      <p:sp>
        <p:nvSpPr>
          <p:cNvPr id="4" name="Slide Number Placeholder 3"/>
          <p:cNvSpPr>
            <a:spLocks noGrp="1"/>
          </p:cNvSpPr>
          <p:nvPr>
            <p:ph type="sldNum" sz="quarter" idx="10"/>
          </p:nvPr>
        </p:nvSpPr>
        <p:spPr/>
        <p:txBody>
          <a:bodyPr/>
          <a:lstStyle/>
          <a:p>
            <a:fld id="{5397F950-F5BD-4BD7-8812-96DC89867C3A}" type="slidenum">
              <a:rPr lang="en-US" smtClean="0"/>
              <a:t>3</a:t>
            </a:fld>
            <a:endParaRPr lang="en-US"/>
          </a:p>
        </p:txBody>
      </p:sp>
    </p:spTree>
    <p:extLst>
      <p:ext uri="{BB962C8B-B14F-4D97-AF65-F5344CB8AC3E}">
        <p14:creationId xmlns:p14="http://schemas.microsoft.com/office/powerpoint/2010/main" val="315532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https://www.tiobe.com/tiobe-index/</a:t>
            </a:r>
          </a:p>
          <a:p>
            <a:r>
              <a:rPr lang="en-US" dirty="0"/>
              <a:t>https://juliacomputing.com/blog/2017/02/03/newsletter.html </a:t>
            </a:r>
          </a:p>
          <a:p>
            <a:endParaRPr lang="en-US" dirty="0"/>
          </a:p>
        </p:txBody>
      </p:sp>
      <p:sp>
        <p:nvSpPr>
          <p:cNvPr id="4" name="Slide Number Placeholder 3"/>
          <p:cNvSpPr>
            <a:spLocks noGrp="1"/>
          </p:cNvSpPr>
          <p:nvPr>
            <p:ph type="sldNum" sz="quarter" idx="10"/>
          </p:nvPr>
        </p:nvSpPr>
        <p:spPr/>
        <p:txBody>
          <a:bodyPr/>
          <a:lstStyle/>
          <a:p>
            <a:fld id="{5397F950-F5BD-4BD7-8812-96DC89867C3A}" type="slidenum">
              <a:rPr lang="en-US" smtClean="0"/>
              <a:t>4</a:t>
            </a:fld>
            <a:endParaRPr lang="en-US"/>
          </a:p>
        </p:txBody>
      </p:sp>
    </p:spTree>
    <p:extLst>
      <p:ext uri="{BB962C8B-B14F-4D97-AF65-F5344CB8AC3E}">
        <p14:creationId xmlns:p14="http://schemas.microsoft.com/office/powerpoint/2010/main" val="418597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https://docs.julialang.org/en/stable/manual/packages/</a:t>
            </a:r>
          </a:p>
          <a:p>
            <a:r>
              <a:rPr lang="en-US" dirty="0"/>
              <a:t>https://economictheoryblog.com/2017/09/30/why-use-julia-language/</a:t>
            </a:r>
          </a:p>
        </p:txBody>
      </p:sp>
      <p:sp>
        <p:nvSpPr>
          <p:cNvPr id="4" name="Slide Number Placeholder 3"/>
          <p:cNvSpPr>
            <a:spLocks noGrp="1"/>
          </p:cNvSpPr>
          <p:nvPr>
            <p:ph type="sldNum" sz="quarter" idx="10"/>
          </p:nvPr>
        </p:nvSpPr>
        <p:spPr/>
        <p:txBody>
          <a:bodyPr/>
          <a:lstStyle/>
          <a:p>
            <a:fld id="{5397F950-F5BD-4BD7-8812-96DC89867C3A}" type="slidenum">
              <a:rPr lang="en-US" smtClean="0"/>
              <a:t>5</a:t>
            </a:fld>
            <a:endParaRPr lang="en-US"/>
          </a:p>
        </p:txBody>
      </p:sp>
    </p:spTree>
    <p:extLst>
      <p:ext uri="{BB962C8B-B14F-4D97-AF65-F5344CB8AC3E}">
        <p14:creationId xmlns:p14="http://schemas.microsoft.com/office/powerpoint/2010/main" val="275889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https://docs.julialang.org/en/stable/manual/metaprogramming/</a:t>
            </a:r>
          </a:p>
        </p:txBody>
      </p:sp>
      <p:sp>
        <p:nvSpPr>
          <p:cNvPr id="4" name="Slide Number Placeholder 3"/>
          <p:cNvSpPr>
            <a:spLocks noGrp="1"/>
          </p:cNvSpPr>
          <p:nvPr>
            <p:ph type="sldNum" sz="quarter" idx="10"/>
          </p:nvPr>
        </p:nvSpPr>
        <p:spPr/>
        <p:txBody>
          <a:bodyPr/>
          <a:lstStyle/>
          <a:p>
            <a:fld id="{5397F950-F5BD-4BD7-8812-96DC89867C3A}" type="slidenum">
              <a:rPr lang="en-US" smtClean="0"/>
              <a:t>6</a:t>
            </a:fld>
            <a:endParaRPr lang="en-US"/>
          </a:p>
        </p:txBody>
      </p:sp>
    </p:spTree>
    <p:extLst>
      <p:ext uri="{BB962C8B-B14F-4D97-AF65-F5344CB8AC3E}">
        <p14:creationId xmlns:p14="http://schemas.microsoft.com/office/powerpoint/2010/main" val="2924764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https://juliacomputing.com/blog/2017/02/03/newsletter.html</a:t>
            </a:r>
          </a:p>
        </p:txBody>
      </p:sp>
      <p:sp>
        <p:nvSpPr>
          <p:cNvPr id="4" name="Slide Number Placeholder 3"/>
          <p:cNvSpPr>
            <a:spLocks noGrp="1"/>
          </p:cNvSpPr>
          <p:nvPr>
            <p:ph type="sldNum" sz="quarter" idx="10"/>
          </p:nvPr>
        </p:nvSpPr>
        <p:spPr/>
        <p:txBody>
          <a:bodyPr/>
          <a:lstStyle/>
          <a:p>
            <a:fld id="{5397F950-F5BD-4BD7-8812-96DC89867C3A}" type="slidenum">
              <a:rPr lang="en-US" smtClean="0"/>
              <a:t>8</a:t>
            </a:fld>
            <a:endParaRPr lang="en-US"/>
          </a:p>
        </p:txBody>
      </p:sp>
    </p:spTree>
    <p:extLst>
      <p:ext uri="{BB962C8B-B14F-4D97-AF65-F5344CB8AC3E}">
        <p14:creationId xmlns:p14="http://schemas.microsoft.com/office/powerpoint/2010/main" val="377760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http://groups.engin.umd.umich.edu/CIS/course.des/cis400/python/python.html</a:t>
            </a:r>
          </a:p>
          <a:p>
            <a:r>
              <a:rPr lang="en-US" dirty="0"/>
              <a:t>http://groups.engin.umd.umich.edu/CIS/course.des/cis400/python/python.html</a:t>
            </a:r>
          </a:p>
        </p:txBody>
      </p:sp>
      <p:sp>
        <p:nvSpPr>
          <p:cNvPr id="4" name="Slide Number Placeholder 3"/>
          <p:cNvSpPr>
            <a:spLocks noGrp="1"/>
          </p:cNvSpPr>
          <p:nvPr>
            <p:ph type="sldNum" sz="quarter" idx="10"/>
          </p:nvPr>
        </p:nvSpPr>
        <p:spPr/>
        <p:txBody>
          <a:bodyPr/>
          <a:lstStyle/>
          <a:p>
            <a:fld id="{5397F950-F5BD-4BD7-8812-96DC89867C3A}" type="slidenum">
              <a:rPr lang="en-US" smtClean="0"/>
              <a:t>9</a:t>
            </a:fld>
            <a:endParaRPr lang="en-US"/>
          </a:p>
        </p:txBody>
      </p:sp>
    </p:spTree>
    <p:extLst>
      <p:ext uri="{BB962C8B-B14F-4D97-AF65-F5344CB8AC3E}">
        <p14:creationId xmlns:p14="http://schemas.microsoft.com/office/powerpoint/2010/main" val="177360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emf"/><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13.emf"/><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18.emf"/><Relationship Id="rId12" Type="http://schemas.openxmlformats.org/officeDocument/2006/relationships/customXml" Target="../ink/ink7.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20.emf"/><Relationship Id="rId5" Type="http://schemas.openxmlformats.org/officeDocument/2006/relationships/image" Target="../media/image17.emf"/><Relationship Id="rId15" Type="http://schemas.openxmlformats.org/officeDocument/2006/relationships/image" Target="../media/image22.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19.emf"/><Relationship Id="rId14" Type="http://schemas.openxmlformats.org/officeDocument/2006/relationships/customXml" Target="../ink/ink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emf"/><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image" Target="../media/image25.emf"/><Relationship Id="rId4" Type="http://schemas.openxmlformats.org/officeDocument/2006/relationships/customXml" Target="../ink/ink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customXml" Target="../ink/ink12.xml"/><Relationship Id="rId5" Type="http://schemas.openxmlformats.org/officeDocument/2006/relationships/image" Target="../media/image29.emf"/><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36.png"/><Relationship Id="rId7" Type="http://schemas.openxmlformats.org/officeDocument/2006/relationships/image" Target="../media/image38.em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41.png"/><Relationship Id="rId7" Type="http://schemas.openxmlformats.org/officeDocument/2006/relationships/image" Target="../media/image43.em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42.emf"/><Relationship Id="rId4" Type="http://schemas.openxmlformats.org/officeDocument/2006/relationships/customXml" Target="../ink/ink18.xml"/><Relationship Id="rId9" Type="http://schemas.openxmlformats.org/officeDocument/2006/relationships/image" Target="../media/image44.emf"/></Relationships>
</file>

<file path=ppt/slides/_rels/slide22.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7.emf"/><Relationship Id="rId12" Type="http://schemas.openxmlformats.org/officeDocument/2006/relationships/customXml" Target="../ink/ink2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49.emf"/><Relationship Id="rId5" Type="http://schemas.openxmlformats.org/officeDocument/2006/relationships/image" Target="../media/image46.emf"/><Relationship Id="rId15" Type="http://schemas.openxmlformats.org/officeDocument/2006/relationships/image" Target="../media/image51.emf"/><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48.emf"/><Relationship Id="rId14" Type="http://schemas.openxmlformats.org/officeDocument/2006/relationships/customXml" Target="../ink/ink2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55.em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customXml" Target="../ink/ink28.xml"/><Relationship Id="rId5" Type="http://schemas.openxmlformats.org/officeDocument/2006/relationships/image" Target="../media/image4.png"/><Relationship Id="rId10" Type="http://schemas.openxmlformats.org/officeDocument/2006/relationships/image" Target="../media/image54.emf"/><Relationship Id="rId4" Type="http://schemas.openxmlformats.org/officeDocument/2006/relationships/image" Target="../media/image3.png"/><Relationship Id="rId9" Type="http://schemas.openxmlformats.org/officeDocument/2006/relationships/customXml" Target="../ink/ink2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69000"/>
                <a:hueMod val="108000"/>
                <a:satMod val="164000"/>
                <a:lumMod val="74000"/>
              </a:schemeClr>
              <a:schemeClr val="bg1">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An Introduction to Julia</a:t>
            </a:r>
          </a:p>
        </p:txBody>
      </p:sp>
      <p:sp>
        <p:nvSpPr>
          <p:cNvPr id="3" name="Subtitle 2"/>
          <p:cNvSpPr>
            <a:spLocks noGrp="1"/>
          </p:cNvSpPr>
          <p:nvPr>
            <p:ph type="subTitle" idx="1"/>
          </p:nvPr>
        </p:nvSpPr>
        <p:spPr/>
        <p:txBody>
          <a:bodyPr>
            <a:normAutofit/>
          </a:bodyPr>
          <a:lstStyle/>
          <a:p>
            <a:r>
              <a:rPr lang="en-US">
                <a:solidFill>
                  <a:schemeClr val="tx1"/>
                </a:solidFill>
              </a:rPr>
              <a:t>By Tyler Cabutto and Sean Heeney</a:t>
            </a:r>
          </a:p>
        </p:txBody>
      </p:sp>
    </p:spTree>
    <p:extLst>
      <p:ext uri="{BB962C8B-B14F-4D97-AF65-F5344CB8AC3E}">
        <p14:creationId xmlns:p14="http://schemas.microsoft.com/office/powerpoint/2010/main" val="32093407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747F1B4-B831-4277-8AB0-32767F7EB7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80CFA21-AB7C-4BEB-9BFF-05764FBBF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9" name="Freeform: Shape 13">
            <a:extLst>
              <a:ext uri="{FF2B5EF4-FFF2-40B4-BE49-F238E27FC236}">
                <a16:creationId xmlns:a16="http://schemas.microsoft.com/office/drawing/2014/main" id="{10B541F0-7F6E-402E-84D8-CF96EACA5F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11" name="Rectangle 15">
            <a:extLst>
              <a:ext uri="{FF2B5EF4-FFF2-40B4-BE49-F238E27FC236}">
                <a16:creationId xmlns:a16="http://schemas.microsoft.com/office/drawing/2014/main" id="{12F7E335-851A-4CAE-B09F-E657819D46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0" y="629267"/>
            <a:ext cx="9252154" cy="1016654"/>
          </a:xfrm>
        </p:spPr>
        <p:txBody>
          <a:bodyPr>
            <a:normAutofit/>
          </a:bodyPr>
          <a:lstStyle/>
          <a:p>
            <a:r>
              <a:rPr lang="en-US">
                <a:solidFill>
                  <a:srgbClr val="EBEBEB"/>
                </a:solidFill>
              </a:rPr>
              <a:t>Brief History and Philosophy of C</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19046140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7801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747F1B4-B831-4277-8AB0-32767F7EB7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6" name="Freeform 7">
            <a:extLst>
              <a:ext uri="{FF2B5EF4-FFF2-40B4-BE49-F238E27FC236}">
                <a16:creationId xmlns:a16="http://schemas.microsoft.com/office/drawing/2014/main" id="{D80CFA21-AB7C-4BEB-9BFF-05764FBBF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8" name="Freeform: Shape 37">
            <a:extLst>
              <a:ext uri="{FF2B5EF4-FFF2-40B4-BE49-F238E27FC236}">
                <a16:creationId xmlns:a16="http://schemas.microsoft.com/office/drawing/2014/main" id="{10B541F0-7F6E-402E-84D8-CF96EACA5F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40" name="Rectangle 39">
            <a:extLst>
              <a:ext uri="{FF2B5EF4-FFF2-40B4-BE49-F238E27FC236}">
                <a16:creationId xmlns:a16="http://schemas.microsoft.com/office/drawing/2014/main" id="{12F7E335-851A-4CAE-B09F-E657819D46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0" y="629267"/>
            <a:ext cx="9252154" cy="1016654"/>
          </a:xfrm>
        </p:spPr>
        <p:txBody>
          <a:bodyPr>
            <a:normAutofit/>
          </a:bodyPr>
          <a:lstStyle/>
          <a:p>
            <a:r>
              <a:rPr lang="en-US">
                <a:solidFill>
                  <a:srgbClr val="EBEBEB"/>
                </a:solidFill>
              </a:rPr>
              <a:t>Benefits of Julia</a:t>
            </a:r>
          </a:p>
        </p:txBody>
      </p:sp>
      <p:graphicFrame>
        <p:nvGraphicFramePr>
          <p:cNvPr id="18" name="Content Placeholder 2"/>
          <p:cNvGraphicFramePr>
            <a:graphicFrameLocks noGrp="1"/>
          </p:cNvGraphicFramePr>
          <p:nvPr>
            <p:ph idx="1"/>
            <p:extLst>
              <p:ext uri="{D42A27DB-BD31-4B8C-83A1-F6EECF244321}">
                <p14:modId xmlns:p14="http://schemas.microsoft.com/office/powerpoint/2010/main" val="287598358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080263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747F1B4-B831-4277-8AB0-32767F7EB7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Freeform 7">
            <a:extLst>
              <a:ext uri="{FF2B5EF4-FFF2-40B4-BE49-F238E27FC236}">
                <a16:creationId xmlns:a16="http://schemas.microsoft.com/office/drawing/2014/main" id="{D80CFA21-AB7C-4BEB-9BFF-05764FBBF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0" name="Freeform: Shape 29">
            <a:extLst>
              <a:ext uri="{FF2B5EF4-FFF2-40B4-BE49-F238E27FC236}">
                <a16:creationId xmlns:a16="http://schemas.microsoft.com/office/drawing/2014/main" id="{10B541F0-7F6E-402E-84D8-CF96EACA5F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2" name="Rectangle 31">
            <a:extLst>
              <a:ext uri="{FF2B5EF4-FFF2-40B4-BE49-F238E27FC236}">
                <a16:creationId xmlns:a16="http://schemas.microsoft.com/office/drawing/2014/main" id="{12F7E335-851A-4CAE-B09F-E657819D46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0" y="629267"/>
            <a:ext cx="9252154" cy="1016654"/>
          </a:xfrm>
        </p:spPr>
        <p:txBody>
          <a:bodyPr>
            <a:normAutofit/>
          </a:bodyPr>
          <a:lstStyle/>
          <a:p>
            <a:r>
              <a:rPr lang="en-US">
                <a:solidFill>
                  <a:srgbClr val="EBEBEB"/>
                </a:solidFill>
              </a:rPr>
              <a:t>Benefits of Julia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2545301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26474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5" name="Content Placeholder 11" descr="A screenshot of a computer screen&#10;&#10;Description generated with very high confidence">
            <a:extLst>
              <a:ext uri="{FF2B5EF4-FFF2-40B4-BE49-F238E27FC236}">
                <a16:creationId xmlns:a16="http://schemas.microsoft.com/office/drawing/2014/main" id="{A2D158DE-A57A-47AC-B73D-3C1ED6A54999}"/>
              </a:ext>
            </a:extLst>
          </p:cNvPr>
          <p:cNvPicPr>
            <a:picLocks noChangeAspect="1"/>
          </p:cNvPicPr>
          <p:nvPr/>
        </p:nvPicPr>
        <p:blipFill rotWithShape="1">
          <a:blip r:embed="rId3"/>
          <a:srcRect t="9732" r="2" b="691"/>
          <a:stretch/>
        </p:blipFill>
        <p:spPr>
          <a:xfrm>
            <a:off x="4634680" y="10"/>
            <a:ext cx="7560130" cy="6857990"/>
          </a:xfrm>
          <a:prstGeom prst="rect">
            <a:avLst/>
          </a:prstGeom>
        </p:spPr>
      </p:pic>
      <p:sp>
        <p:nvSpPr>
          <p:cNvPr id="2" name="Title 1">
            <a:extLst>
              <a:ext uri="{FF2B5EF4-FFF2-40B4-BE49-F238E27FC236}">
                <a16:creationId xmlns:a16="http://schemas.microsoft.com/office/drawing/2014/main" id="{0F042844-83CE-4D1B-8A2C-BB7AD086C4AD}"/>
              </a:ext>
            </a:extLst>
          </p:cNvPr>
          <p:cNvSpPr>
            <a:spLocks noGrp="1"/>
          </p:cNvSpPr>
          <p:nvPr>
            <p:ph type="title"/>
          </p:nvPr>
        </p:nvSpPr>
        <p:spPr>
          <a:xfrm>
            <a:off x="650669" y="629266"/>
            <a:ext cx="3330328" cy="1641986"/>
          </a:xfrm>
        </p:spPr>
        <p:txBody>
          <a:bodyPr>
            <a:normAutofit/>
          </a:bodyPr>
          <a:lstStyle/>
          <a:p>
            <a:pPr>
              <a:lnSpc>
                <a:spcPct val="90000"/>
              </a:lnSpc>
            </a:pPr>
            <a:r>
              <a:rPr lang="en-US" sz="3600" dirty="0" err="1"/>
              <a:t>Marsaglia</a:t>
            </a:r>
            <a:r>
              <a:rPr lang="en-US" sz="3600" dirty="0"/>
              <a:t> Polar method</a:t>
            </a:r>
          </a:p>
        </p:txBody>
      </p:sp>
      <p:sp>
        <p:nvSpPr>
          <p:cNvPr id="37" name="Content Placeholder 16"/>
          <p:cNvSpPr>
            <a:spLocks noGrp="1"/>
          </p:cNvSpPr>
          <p:nvPr>
            <p:ph idx="1"/>
          </p:nvPr>
        </p:nvSpPr>
        <p:spPr>
          <a:xfrm>
            <a:off x="650669" y="2438400"/>
            <a:ext cx="3330328" cy="3809999"/>
          </a:xfrm>
        </p:spPr>
        <p:txBody>
          <a:bodyPr>
            <a:normAutofit/>
          </a:bodyPr>
          <a:lstStyle/>
          <a:p>
            <a:r>
              <a:rPr lang="en-US" dirty="0"/>
              <a:t>To show an example of how Julia works, we will demonstrate the </a:t>
            </a:r>
            <a:r>
              <a:rPr lang="en-US" dirty="0" err="1"/>
              <a:t>Marsaglia</a:t>
            </a:r>
            <a:r>
              <a:rPr lang="en-US" dirty="0"/>
              <a:t> Polar problem from test 2 re-written in Julia.</a:t>
            </a:r>
          </a:p>
        </p:txBody>
      </p:sp>
    </p:spTree>
    <p:extLst>
      <p:ext uri="{BB962C8B-B14F-4D97-AF65-F5344CB8AC3E}">
        <p14:creationId xmlns:p14="http://schemas.microsoft.com/office/powerpoint/2010/main" val="233865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C10EB-C57D-4FDF-B6C2-68DD09347DF1}"/>
              </a:ext>
            </a:extLst>
          </p:cNvPr>
          <p:cNvSpPr>
            <a:spLocks noGrp="1"/>
          </p:cNvSpPr>
          <p:nvPr>
            <p:ph type="title"/>
          </p:nvPr>
        </p:nvSpPr>
        <p:spPr/>
        <p:txBody>
          <a:bodyPr/>
          <a:lstStyle/>
          <a:p>
            <a:r>
              <a:rPr lang="en-US" dirty="0"/>
              <a:t>Different values</a:t>
            </a:r>
          </a:p>
        </p:txBody>
      </p:sp>
      <p:sp>
        <p:nvSpPr>
          <p:cNvPr id="4" name="Text Placeholder 3">
            <a:extLst>
              <a:ext uri="{FF2B5EF4-FFF2-40B4-BE49-F238E27FC236}">
                <a16:creationId xmlns:a16="http://schemas.microsoft.com/office/drawing/2014/main" id="{F8F0C1EE-8B6C-4CB2-B218-D936FD9312AD}"/>
              </a:ext>
            </a:extLst>
          </p:cNvPr>
          <p:cNvSpPr>
            <a:spLocks noGrp="1"/>
          </p:cNvSpPr>
          <p:nvPr>
            <p:ph type="body" idx="1"/>
          </p:nvPr>
        </p:nvSpPr>
        <p:spPr/>
        <p:txBody>
          <a:bodyPr/>
          <a:lstStyle/>
          <a:p>
            <a:r>
              <a:rPr lang="en-US" dirty="0"/>
              <a:t>Julia seed</a:t>
            </a:r>
          </a:p>
        </p:txBody>
      </p:sp>
      <p:pic>
        <p:nvPicPr>
          <p:cNvPr id="8" name="Content Placeholder 7">
            <a:extLst>
              <a:ext uri="{FF2B5EF4-FFF2-40B4-BE49-F238E27FC236}">
                <a16:creationId xmlns:a16="http://schemas.microsoft.com/office/drawing/2014/main" id="{43AA0388-808E-450A-93CF-AA82D0DAC280}"/>
              </a:ext>
            </a:extLst>
          </p:cNvPr>
          <p:cNvPicPr>
            <a:picLocks noGrp="1" noChangeAspect="1"/>
          </p:cNvPicPr>
          <p:nvPr>
            <p:ph sz="half" idx="2"/>
          </p:nvPr>
        </p:nvPicPr>
        <p:blipFill>
          <a:blip r:embed="rId2"/>
          <a:stretch>
            <a:fillRect/>
          </a:stretch>
        </p:blipFill>
        <p:spPr>
          <a:xfrm>
            <a:off x="1103313" y="2533014"/>
            <a:ext cx="4395787" cy="2888073"/>
          </a:xfrm>
          <a:prstGeom prst="rect">
            <a:avLst/>
          </a:prstGeom>
        </p:spPr>
      </p:pic>
      <p:sp>
        <p:nvSpPr>
          <p:cNvPr id="6" name="Text Placeholder 5">
            <a:extLst>
              <a:ext uri="{FF2B5EF4-FFF2-40B4-BE49-F238E27FC236}">
                <a16:creationId xmlns:a16="http://schemas.microsoft.com/office/drawing/2014/main" id="{916027AD-1CDA-4D98-A3FA-BA9BBAF525C4}"/>
              </a:ext>
            </a:extLst>
          </p:cNvPr>
          <p:cNvSpPr>
            <a:spLocks noGrp="1"/>
          </p:cNvSpPr>
          <p:nvPr>
            <p:ph type="body" sz="quarter" idx="3"/>
          </p:nvPr>
        </p:nvSpPr>
        <p:spPr/>
        <p:txBody>
          <a:bodyPr/>
          <a:lstStyle/>
          <a:p>
            <a:r>
              <a:rPr lang="en-US" dirty="0"/>
              <a:t>R programming seed</a:t>
            </a:r>
          </a:p>
        </p:txBody>
      </p:sp>
      <p:pic>
        <p:nvPicPr>
          <p:cNvPr id="9" name="Picture 8">
            <a:extLst>
              <a:ext uri="{FF2B5EF4-FFF2-40B4-BE49-F238E27FC236}">
                <a16:creationId xmlns:a16="http://schemas.microsoft.com/office/drawing/2014/main" id="{F84C0C00-5F0D-45FD-95C3-7AC1104F4AA8}"/>
              </a:ext>
            </a:extLst>
          </p:cNvPr>
          <p:cNvPicPr>
            <a:picLocks noChangeAspect="1"/>
          </p:cNvPicPr>
          <p:nvPr/>
        </p:nvPicPr>
        <p:blipFill>
          <a:blip r:embed="rId3"/>
          <a:stretch>
            <a:fillRect/>
          </a:stretch>
        </p:blipFill>
        <p:spPr>
          <a:xfrm>
            <a:off x="5661752" y="2533015"/>
            <a:ext cx="4370986" cy="2888072"/>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437D48DA-8D2B-4736-8F0B-FE81A559138F}"/>
                  </a:ext>
                </a:extLst>
              </p14:cNvPr>
              <p14:cNvContentPartPr/>
              <p14:nvPr/>
            </p14:nvContentPartPr>
            <p14:xfrm>
              <a:off x="1180469" y="4534611"/>
              <a:ext cx="1163880" cy="362520"/>
            </p14:xfrm>
          </p:contentPart>
        </mc:Choice>
        <mc:Fallback>
          <p:pic>
            <p:nvPicPr>
              <p:cNvPr id="10" name="Ink 9">
                <a:extLst>
                  <a:ext uri="{FF2B5EF4-FFF2-40B4-BE49-F238E27FC236}">
                    <a16:creationId xmlns:a16="http://schemas.microsoft.com/office/drawing/2014/main" id="{437D48DA-8D2B-4736-8F0B-FE81A559138F}"/>
                  </a:ext>
                </a:extLst>
              </p:cNvPr>
              <p:cNvPicPr/>
              <p:nvPr/>
            </p:nvPicPr>
            <p:blipFill>
              <a:blip r:embed="rId5"/>
              <a:stretch>
                <a:fillRect/>
              </a:stretch>
            </p:blipFill>
            <p:spPr>
              <a:xfrm>
                <a:off x="1171469" y="4525611"/>
                <a:ext cx="11815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8257986-C971-4AB3-AA72-B843FE5B0C2E}"/>
                  </a:ext>
                </a:extLst>
              </p14:cNvPr>
              <p14:cNvContentPartPr/>
              <p14:nvPr/>
            </p14:nvContentPartPr>
            <p14:xfrm>
              <a:off x="6516029" y="3846291"/>
              <a:ext cx="2507400" cy="962640"/>
            </p14:xfrm>
          </p:contentPart>
        </mc:Choice>
        <mc:Fallback>
          <p:pic>
            <p:nvPicPr>
              <p:cNvPr id="11" name="Ink 10">
                <a:extLst>
                  <a:ext uri="{FF2B5EF4-FFF2-40B4-BE49-F238E27FC236}">
                    <a16:creationId xmlns:a16="http://schemas.microsoft.com/office/drawing/2014/main" id="{C8257986-C971-4AB3-AA72-B843FE5B0C2E}"/>
                  </a:ext>
                </a:extLst>
              </p:cNvPr>
              <p:cNvPicPr/>
              <p:nvPr/>
            </p:nvPicPr>
            <p:blipFill>
              <a:blip r:embed="rId7"/>
              <a:stretch>
                <a:fillRect/>
              </a:stretch>
            </p:blipFill>
            <p:spPr>
              <a:xfrm>
                <a:off x="6507029" y="3837291"/>
                <a:ext cx="2525040" cy="980280"/>
              </a:xfrm>
              <a:prstGeom prst="rect">
                <a:avLst/>
              </a:prstGeom>
            </p:spPr>
          </p:pic>
        </mc:Fallback>
      </mc:AlternateContent>
      <p:sp>
        <p:nvSpPr>
          <p:cNvPr id="12" name="TextBox 11">
            <a:extLst>
              <a:ext uri="{FF2B5EF4-FFF2-40B4-BE49-F238E27FC236}">
                <a16:creationId xmlns:a16="http://schemas.microsoft.com/office/drawing/2014/main" id="{CEA86042-5B60-4159-B466-2FB4B0C4BA24}"/>
              </a:ext>
            </a:extLst>
          </p:cNvPr>
          <p:cNvSpPr txBox="1"/>
          <p:nvPr/>
        </p:nvSpPr>
        <p:spPr>
          <a:xfrm>
            <a:off x="1180469" y="5595257"/>
            <a:ext cx="8852269" cy="646331"/>
          </a:xfrm>
          <a:prstGeom prst="rect">
            <a:avLst/>
          </a:prstGeom>
          <a:noFill/>
        </p:spPr>
        <p:txBody>
          <a:bodyPr wrap="square" rtlCol="0">
            <a:spAutoFit/>
          </a:bodyPr>
          <a:lstStyle/>
          <a:p>
            <a:r>
              <a:rPr lang="en-US" dirty="0"/>
              <a:t>There will be slightly different values when running the Julia code due to the RNG generating a different value. </a:t>
            </a:r>
          </a:p>
        </p:txBody>
      </p:sp>
    </p:spTree>
    <p:extLst>
      <p:ext uri="{BB962C8B-B14F-4D97-AF65-F5344CB8AC3E}">
        <p14:creationId xmlns:p14="http://schemas.microsoft.com/office/powerpoint/2010/main" val="412584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C5ABF7-4D5B-42FE-9464-A70F8C9C96CD}"/>
              </a:ext>
            </a:extLst>
          </p:cNvPr>
          <p:cNvPicPr>
            <a:picLocks noChangeAspect="1"/>
          </p:cNvPicPr>
          <p:nvPr/>
        </p:nvPicPr>
        <p:blipFill>
          <a:blip r:embed="rId2"/>
          <a:stretch>
            <a:fillRect/>
          </a:stretch>
        </p:blipFill>
        <p:spPr>
          <a:xfrm>
            <a:off x="5917324" y="0"/>
            <a:ext cx="6271628" cy="5069963"/>
          </a:xfrm>
          <a:prstGeom prst="rect">
            <a:avLst/>
          </a:prstGeom>
        </p:spPr>
      </p:pic>
      <p:pic>
        <p:nvPicPr>
          <p:cNvPr id="6" name="Picture 5">
            <a:extLst>
              <a:ext uri="{FF2B5EF4-FFF2-40B4-BE49-F238E27FC236}">
                <a16:creationId xmlns:a16="http://schemas.microsoft.com/office/drawing/2014/main" id="{42998A8A-6E36-4434-822C-4B89F29C2E1D}"/>
              </a:ext>
            </a:extLst>
          </p:cNvPr>
          <p:cNvPicPr>
            <a:picLocks noChangeAspect="1"/>
          </p:cNvPicPr>
          <p:nvPr/>
        </p:nvPicPr>
        <p:blipFill>
          <a:blip r:embed="rId3"/>
          <a:stretch>
            <a:fillRect/>
          </a:stretch>
        </p:blipFill>
        <p:spPr>
          <a:xfrm>
            <a:off x="0" y="0"/>
            <a:ext cx="5917324" cy="280626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6FFCF7F-CACB-43AC-872F-855A7B97D56C}"/>
                  </a:ext>
                </a:extLst>
              </p14:cNvPr>
              <p14:cNvContentPartPr/>
              <p14:nvPr/>
            </p14:nvContentPartPr>
            <p14:xfrm>
              <a:off x="217829" y="1196691"/>
              <a:ext cx="617040" cy="38160"/>
            </p14:xfrm>
          </p:contentPart>
        </mc:Choice>
        <mc:Fallback>
          <p:pic>
            <p:nvPicPr>
              <p:cNvPr id="2" name="Ink 1">
                <a:extLst>
                  <a:ext uri="{FF2B5EF4-FFF2-40B4-BE49-F238E27FC236}">
                    <a16:creationId xmlns:a16="http://schemas.microsoft.com/office/drawing/2014/main" id="{B6FFCF7F-CACB-43AC-872F-855A7B97D56C}"/>
                  </a:ext>
                </a:extLst>
              </p:cNvPr>
              <p:cNvPicPr/>
              <p:nvPr/>
            </p:nvPicPr>
            <p:blipFill>
              <a:blip r:embed="rId5"/>
              <a:stretch>
                <a:fillRect/>
              </a:stretch>
            </p:blipFill>
            <p:spPr>
              <a:xfrm>
                <a:off x="208829" y="1187691"/>
                <a:ext cx="634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5A0D982-C0E3-4C85-BB21-EE37A63BFB69}"/>
                  </a:ext>
                </a:extLst>
              </p14:cNvPr>
              <p14:cNvContentPartPr/>
              <p14:nvPr/>
            </p14:nvContentPartPr>
            <p14:xfrm>
              <a:off x="275789" y="1509531"/>
              <a:ext cx="1386360" cy="66240"/>
            </p14:xfrm>
          </p:contentPart>
        </mc:Choice>
        <mc:Fallback>
          <p:pic>
            <p:nvPicPr>
              <p:cNvPr id="3" name="Ink 2">
                <a:extLst>
                  <a:ext uri="{FF2B5EF4-FFF2-40B4-BE49-F238E27FC236}">
                    <a16:creationId xmlns:a16="http://schemas.microsoft.com/office/drawing/2014/main" id="{75A0D982-C0E3-4C85-BB21-EE37A63BFB69}"/>
                  </a:ext>
                </a:extLst>
              </p:cNvPr>
              <p:cNvPicPr/>
              <p:nvPr/>
            </p:nvPicPr>
            <p:blipFill>
              <a:blip r:embed="rId7"/>
              <a:stretch>
                <a:fillRect/>
              </a:stretch>
            </p:blipFill>
            <p:spPr>
              <a:xfrm>
                <a:off x="266789" y="1500531"/>
                <a:ext cx="1404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A6004554-6160-4287-B12A-2FF890CF1319}"/>
                  </a:ext>
                </a:extLst>
              </p14:cNvPr>
              <p14:cNvContentPartPr/>
              <p14:nvPr/>
            </p14:nvContentPartPr>
            <p14:xfrm>
              <a:off x="1320869" y="2249691"/>
              <a:ext cx="109800" cy="31680"/>
            </p14:xfrm>
          </p:contentPart>
        </mc:Choice>
        <mc:Fallback>
          <p:pic>
            <p:nvPicPr>
              <p:cNvPr id="4" name="Ink 3">
                <a:extLst>
                  <a:ext uri="{FF2B5EF4-FFF2-40B4-BE49-F238E27FC236}">
                    <a16:creationId xmlns:a16="http://schemas.microsoft.com/office/drawing/2014/main" id="{A6004554-6160-4287-B12A-2FF890CF1319}"/>
                  </a:ext>
                </a:extLst>
              </p:cNvPr>
              <p:cNvPicPr/>
              <p:nvPr/>
            </p:nvPicPr>
            <p:blipFill>
              <a:blip r:embed="rId9"/>
              <a:stretch>
                <a:fillRect/>
              </a:stretch>
            </p:blipFill>
            <p:spPr>
              <a:xfrm>
                <a:off x="1311869" y="2240691"/>
                <a:ext cx="1274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DA5DC9B5-73EF-4054-9E7F-A23A7A97CF1D}"/>
                  </a:ext>
                </a:extLst>
              </p14:cNvPr>
              <p14:cNvContentPartPr/>
              <p14:nvPr/>
            </p14:nvContentPartPr>
            <p14:xfrm>
              <a:off x="1283429" y="2532651"/>
              <a:ext cx="146520" cy="34920"/>
            </p14:xfrm>
          </p:contentPart>
        </mc:Choice>
        <mc:Fallback>
          <p:pic>
            <p:nvPicPr>
              <p:cNvPr id="5" name="Ink 4">
                <a:extLst>
                  <a:ext uri="{FF2B5EF4-FFF2-40B4-BE49-F238E27FC236}">
                    <a16:creationId xmlns:a16="http://schemas.microsoft.com/office/drawing/2014/main" id="{DA5DC9B5-73EF-4054-9E7F-A23A7A97CF1D}"/>
                  </a:ext>
                </a:extLst>
              </p:cNvPr>
              <p:cNvPicPr/>
              <p:nvPr/>
            </p:nvPicPr>
            <p:blipFill>
              <a:blip r:embed="rId11"/>
              <a:stretch>
                <a:fillRect/>
              </a:stretch>
            </p:blipFill>
            <p:spPr>
              <a:xfrm>
                <a:off x="1274429" y="2523651"/>
                <a:ext cx="1641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F5F2C6C-A696-4976-9EA6-D8BEB97A0E43}"/>
                  </a:ext>
                </a:extLst>
              </p14:cNvPr>
              <p14:cNvContentPartPr/>
              <p14:nvPr/>
            </p14:nvContentPartPr>
            <p14:xfrm>
              <a:off x="7975469" y="4289091"/>
              <a:ext cx="283680" cy="37800"/>
            </p14:xfrm>
          </p:contentPart>
        </mc:Choice>
        <mc:Fallback>
          <p:pic>
            <p:nvPicPr>
              <p:cNvPr id="7" name="Ink 6">
                <a:extLst>
                  <a:ext uri="{FF2B5EF4-FFF2-40B4-BE49-F238E27FC236}">
                    <a16:creationId xmlns:a16="http://schemas.microsoft.com/office/drawing/2014/main" id="{EF5F2C6C-A696-4976-9EA6-D8BEB97A0E43}"/>
                  </a:ext>
                </a:extLst>
              </p:cNvPr>
              <p:cNvPicPr/>
              <p:nvPr/>
            </p:nvPicPr>
            <p:blipFill>
              <a:blip r:embed="rId13"/>
              <a:stretch>
                <a:fillRect/>
              </a:stretch>
            </p:blipFill>
            <p:spPr>
              <a:xfrm>
                <a:off x="7966469" y="4280091"/>
                <a:ext cx="3013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31D04E79-BE6E-436B-983D-97F76CB0FFB5}"/>
                  </a:ext>
                </a:extLst>
              </p14:cNvPr>
              <p14:cNvContentPartPr/>
              <p14:nvPr/>
            </p14:nvContentPartPr>
            <p14:xfrm>
              <a:off x="6537989" y="2065011"/>
              <a:ext cx="1068840" cy="395280"/>
            </p14:xfrm>
          </p:contentPart>
        </mc:Choice>
        <mc:Fallback>
          <p:pic>
            <p:nvPicPr>
              <p:cNvPr id="10" name="Ink 9">
                <a:extLst>
                  <a:ext uri="{FF2B5EF4-FFF2-40B4-BE49-F238E27FC236}">
                    <a16:creationId xmlns:a16="http://schemas.microsoft.com/office/drawing/2014/main" id="{31D04E79-BE6E-436B-983D-97F76CB0FFB5}"/>
                  </a:ext>
                </a:extLst>
              </p:cNvPr>
              <p:cNvPicPr/>
              <p:nvPr/>
            </p:nvPicPr>
            <p:blipFill>
              <a:blip r:embed="rId15"/>
              <a:stretch>
                <a:fillRect/>
              </a:stretch>
            </p:blipFill>
            <p:spPr>
              <a:xfrm>
                <a:off x="6528989" y="2056011"/>
                <a:ext cx="1086480" cy="412920"/>
              </a:xfrm>
              <a:prstGeom prst="rect">
                <a:avLst/>
              </a:prstGeom>
            </p:spPr>
          </p:pic>
        </mc:Fallback>
      </mc:AlternateContent>
    </p:spTree>
    <p:extLst>
      <p:ext uri="{BB962C8B-B14F-4D97-AF65-F5344CB8AC3E}">
        <p14:creationId xmlns:p14="http://schemas.microsoft.com/office/powerpoint/2010/main" val="352265320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542816-F1A3-4850-A945-ACDE2A0B9CFC}"/>
              </a:ext>
            </a:extLst>
          </p:cNvPr>
          <p:cNvPicPr>
            <a:picLocks noChangeAspect="1"/>
          </p:cNvPicPr>
          <p:nvPr/>
        </p:nvPicPr>
        <p:blipFill rotWithShape="1">
          <a:blip r:embed="rId2"/>
          <a:srcRect/>
          <a:stretch/>
        </p:blipFill>
        <p:spPr>
          <a:xfrm>
            <a:off x="21955" y="0"/>
            <a:ext cx="12170045" cy="3428999"/>
          </a:xfrm>
          <a:prstGeom prst="rect">
            <a:avLst/>
          </a:prstGeom>
        </p:spPr>
      </p:pic>
      <p:pic>
        <p:nvPicPr>
          <p:cNvPr id="3" name="Picture 2">
            <a:extLst>
              <a:ext uri="{FF2B5EF4-FFF2-40B4-BE49-F238E27FC236}">
                <a16:creationId xmlns:a16="http://schemas.microsoft.com/office/drawing/2014/main" id="{618D276A-5082-487F-89F7-0639183B78BF}"/>
              </a:ext>
            </a:extLst>
          </p:cNvPr>
          <p:cNvPicPr>
            <a:picLocks noChangeAspect="1"/>
          </p:cNvPicPr>
          <p:nvPr/>
        </p:nvPicPr>
        <p:blipFill rotWithShape="1">
          <a:blip r:embed="rId3"/>
          <a:srcRect/>
          <a:stretch/>
        </p:blipFill>
        <p:spPr>
          <a:xfrm>
            <a:off x="0" y="3429000"/>
            <a:ext cx="12192000" cy="337907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B41B84E-701F-4F39-BA1F-5158352C6D54}"/>
                  </a:ext>
                </a:extLst>
              </p14:cNvPr>
              <p14:cNvContentPartPr/>
              <p14:nvPr/>
            </p14:nvContentPartPr>
            <p14:xfrm>
              <a:off x="7442857" y="4365677"/>
              <a:ext cx="1062360" cy="61560"/>
            </p14:xfrm>
          </p:contentPart>
        </mc:Choice>
        <mc:Fallback>
          <p:pic>
            <p:nvPicPr>
              <p:cNvPr id="4" name="Ink 3">
                <a:extLst>
                  <a:ext uri="{FF2B5EF4-FFF2-40B4-BE49-F238E27FC236}">
                    <a16:creationId xmlns:a16="http://schemas.microsoft.com/office/drawing/2014/main" id="{FB41B84E-701F-4F39-BA1F-5158352C6D54}"/>
                  </a:ext>
                </a:extLst>
              </p:cNvPr>
              <p:cNvPicPr/>
              <p:nvPr/>
            </p:nvPicPr>
            <p:blipFill>
              <a:blip r:embed="rId5"/>
              <a:stretch>
                <a:fillRect/>
              </a:stretch>
            </p:blipFill>
            <p:spPr>
              <a:xfrm>
                <a:off x="7433857" y="4356677"/>
                <a:ext cx="1080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2AE3AF1-C4AA-4447-A08D-8BD07ECF7158}"/>
                  </a:ext>
                </a:extLst>
              </p14:cNvPr>
              <p14:cNvContentPartPr/>
              <p14:nvPr/>
            </p14:nvContentPartPr>
            <p14:xfrm>
              <a:off x="3538657" y="4560077"/>
              <a:ext cx="306000" cy="317160"/>
            </p14:xfrm>
          </p:contentPart>
        </mc:Choice>
        <mc:Fallback>
          <p:pic>
            <p:nvPicPr>
              <p:cNvPr id="5" name="Ink 4">
                <a:extLst>
                  <a:ext uri="{FF2B5EF4-FFF2-40B4-BE49-F238E27FC236}">
                    <a16:creationId xmlns:a16="http://schemas.microsoft.com/office/drawing/2014/main" id="{92AE3AF1-C4AA-4447-A08D-8BD07ECF7158}"/>
                  </a:ext>
                </a:extLst>
              </p:cNvPr>
              <p:cNvPicPr/>
              <p:nvPr/>
            </p:nvPicPr>
            <p:blipFill>
              <a:blip r:embed="rId7"/>
              <a:stretch>
                <a:fillRect/>
              </a:stretch>
            </p:blipFill>
            <p:spPr>
              <a:xfrm>
                <a:off x="3529657" y="4551077"/>
                <a:ext cx="323640" cy="334800"/>
              </a:xfrm>
              <a:prstGeom prst="rect">
                <a:avLst/>
              </a:prstGeom>
            </p:spPr>
          </p:pic>
        </mc:Fallback>
      </mc:AlternateContent>
    </p:spTree>
    <p:extLst>
      <p:ext uri="{BB962C8B-B14F-4D97-AF65-F5344CB8AC3E}">
        <p14:creationId xmlns:p14="http://schemas.microsoft.com/office/powerpoint/2010/main" val="250391829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F73C6F-8A4B-4DEC-933A-6288D3E04370}"/>
              </a:ext>
            </a:extLst>
          </p:cNvPr>
          <p:cNvPicPr>
            <a:picLocks noChangeAspect="1"/>
          </p:cNvPicPr>
          <p:nvPr/>
        </p:nvPicPr>
        <p:blipFill>
          <a:blip r:embed="rId2"/>
          <a:stretch>
            <a:fillRect/>
          </a:stretch>
        </p:blipFill>
        <p:spPr>
          <a:xfrm>
            <a:off x="0" y="0"/>
            <a:ext cx="12192000" cy="2397198"/>
          </a:xfrm>
          <a:prstGeom prst="rect">
            <a:avLst/>
          </a:prstGeom>
        </p:spPr>
      </p:pic>
      <p:pic>
        <p:nvPicPr>
          <p:cNvPr id="5" name="Picture 4">
            <a:extLst>
              <a:ext uri="{FF2B5EF4-FFF2-40B4-BE49-F238E27FC236}">
                <a16:creationId xmlns:a16="http://schemas.microsoft.com/office/drawing/2014/main" id="{49912E6B-5072-40CD-8E72-2C33F9CD1430}"/>
              </a:ext>
            </a:extLst>
          </p:cNvPr>
          <p:cNvPicPr>
            <a:picLocks noChangeAspect="1"/>
          </p:cNvPicPr>
          <p:nvPr/>
        </p:nvPicPr>
        <p:blipFill>
          <a:blip r:embed="rId3"/>
          <a:stretch>
            <a:fillRect/>
          </a:stretch>
        </p:blipFill>
        <p:spPr>
          <a:xfrm>
            <a:off x="-73572" y="4460802"/>
            <a:ext cx="12192000" cy="2397198"/>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4895844-B214-47DA-9895-E3DB5489CBBC}"/>
                  </a:ext>
                </a:extLst>
              </p14:cNvPr>
              <p14:cNvContentPartPr/>
              <p14:nvPr/>
            </p14:nvContentPartPr>
            <p14:xfrm>
              <a:off x="393337" y="538877"/>
              <a:ext cx="1858680" cy="39240"/>
            </p14:xfrm>
          </p:contentPart>
        </mc:Choice>
        <mc:Fallback>
          <p:pic>
            <p:nvPicPr>
              <p:cNvPr id="2" name="Ink 1">
                <a:extLst>
                  <a:ext uri="{FF2B5EF4-FFF2-40B4-BE49-F238E27FC236}">
                    <a16:creationId xmlns:a16="http://schemas.microsoft.com/office/drawing/2014/main" id="{34895844-B214-47DA-9895-E3DB5489CBBC}"/>
                  </a:ext>
                </a:extLst>
              </p:cNvPr>
              <p:cNvPicPr/>
              <p:nvPr/>
            </p:nvPicPr>
            <p:blipFill>
              <a:blip r:embed="rId5"/>
              <a:stretch>
                <a:fillRect/>
              </a:stretch>
            </p:blipFill>
            <p:spPr>
              <a:xfrm>
                <a:off x="384337" y="529877"/>
                <a:ext cx="18763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9C0C3F8-61CF-43A1-A5BD-50366BB54753}"/>
                  </a:ext>
                </a:extLst>
              </p14:cNvPr>
              <p14:cNvContentPartPr/>
              <p14:nvPr/>
            </p14:nvContentPartPr>
            <p14:xfrm>
              <a:off x="639217" y="4896317"/>
              <a:ext cx="1357200" cy="72720"/>
            </p14:xfrm>
          </p:contentPart>
        </mc:Choice>
        <mc:Fallback>
          <p:pic>
            <p:nvPicPr>
              <p:cNvPr id="3" name="Ink 2">
                <a:extLst>
                  <a:ext uri="{FF2B5EF4-FFF2-40B4-BE49-F238E27FC236}">
                    <a16:creationId xmlns:a16="http://schemas.microsoft.com/office/drawing/2014/main" id="{99C0C3F8-61CF-43A1-A5BD-50366BB54753}"/>
                  </a:ext>
                </a:extLst>
              </p:cNvPr>
              <p:cNvPicPr/>
              <p:nvPr/>
            </p:nvPicPr>
            <p:blipFill>
              <a:blip r:embed="rId7"/>
              <a:stretch>
                <a:fillRect/>
              </a:stretch>
            </p:blipFill>
            <p:spPr>
              <a:xfrm>
                <a:off x="630217" y="4887317"/>
                <a:ext cx="1374840" cy="90360"/>
              </a:xfrm>
              <a:prstGeom prst="rect">
                <a:avLst/>
              </a:prstGeom>
            </p:spPr>
          </p:pic>
        </mc:Fallback>
      </mc:AlternateContent>
    </p:spTree>
    <p:extLst>
      <p:ext uri="{BB962C8B-B14F-4D97-AF65-F5344CB8AC3E}">
        <p14:creationId xmlns:p14="http://schemas.microsoft.com/office/powerpoint/2010/main" val="128944135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EF7C-26F3-493A-8576-D0C7FDCE4942}"/>
              </a:ext>
            </a:extLst>
          </p:cNvPr>
          <p:cNvSpPr>
            <a:spLocks noGrp="1"/>
          </p:cNvSpPr>
          <p:nvPr>
            <p:ph type="title"/>
          </p:nvPr>
        </p:nvSpPr>
        <p:spPr/>
        <p:txBody>
          <a:bodyPr/>
          <a:lstStyle/>
          <a:p>
            <a:pPr algn="ctr"/>
            <a:r>
              <a:rPr lang="en-US" dirty="0"/>
              <a:t>Results of histograms</a:t>
            </a:r>
          </a:p>
        </p:txBody>
      </p:sp>
      <p:sp>
        <p:nvSpPr>
          <p:cNvPr id="3" name="Text Placeholder 2">
            <a:extLst>
              <a:ext uri="{FF2B5EF4-FFF2-40B4-BE49-F238E27FC236}">
                <a16:creationId xmlns:a16="http://schemas.microsoft.com/office/drawing/2014/main" id="{DC38519E-9A85-474D-AB0F-1CF0ABB0769A}"/>
              </a:ext>
            </a:extLst>
          </p:cNvPr>
          <p:cNvSpPr>
            <a:spLocks noGrp="1"/>
          </p:cNvSpPr>
          <p:nvPr>
            <p:ph type="body" idx="1"/>
          </p:nvPr>
        </p:nvSpPr>
        <p:spPr/>
        <p:txBody>
          <a:bodyPr/>
          <a:lstStyle/>
          <a:p>
            <a:pPr algn="ctr"/>
            <a:r>
              <a:rPr lang="en-US" dirty="0"/>
              <a:t>X1</a:t>
            </a:r>
          </a:p>
        </p:txBody>
      </p:sp>
      <p:pic>
        <p:nvPicPr>
          <p:cNvPr id="7" name="Content Placeholder 6">
            <a:extLst>
              <a:ext uri="{FF2B5EF4-FFF2-40B4-BE49-F238E27FC236}">
                <a16:creationId xmlns:a16="http://schemas.microsoft.com/office/drawing/2014/main" id="{B228CA94-BE6B-4FF1-9C27-53D3BBA5EE57}"/>
              </a:ext>
            </a:extLst>
          </p:cNvPr>
          <p:cNvPicPr>
            <a:picLocks noGrp="1" noChangeAspect="1"/>
          </p:cNvPicPr>
          <p:nvPr>
            <p:ph sz="half" idx="2"/>
          </p:nvPr>
        </p:nvPicPr>
        <p:blipFill>
          <a:blip r:embed="rId2"/>
          <a:stretch>
            <a:fillRect/>
          </a:stretch>
        </p:blipFill>
        <p:spPr>
          <a:xfrm>
            <a:off x="727587" y="2481262"/>
            <a:ext cx="4771513" cy="3410377"/>
          </a:xfrm>
          <a:prstGeom prst="rect">
            <a:avLst/>
          </a:prstGeom>
        </p:spPr>
      </p:pic>
      <p:sp>
        <p:nvSpPr>
          <p:cNvPr id="5" name="Text Placeholder 4">
            <a:extLst>
              <a:ext uri="{FF2B5EF4-FFF2-40B4-BE49-F238E27FC236}">
                <a16:creationId xmlns:a16="http://schemas.microsoft.com/office/drawing/2014/main" id="{7BAC0032-EE8C-4A2C-96FC-5C0A509DF8CF}"/>
              </a:ext>
            </a:extLst>
          </p:cNvPr>
          <p:cNvSpPr>
            <a:spLocks noGrp="1"/>
          </p:cNvSpPr>
          <p:nvPr>
            <p:ph type="body" sz="quarter" idx="3"/>
          </p:nvPr>
        </p:nvSpPr>
        <p:spPr/>
        <p:txBody>
          <a:bodyPr/>
          <a:lstStyle/>
          <a:p>
            <a:pPr algn="ctr"/>
            <a:r>
              <a:rPr lang="en-US" dirty="0"/>
              <a:t>X2</a:t>
            </a:r>
          </a:p>
        </p:txBody>
      </p:sp>
      <p:pic>
        <p:nvPicPr>
          <p:cNvPr id="8" name="Content Placeholder 7">
            <a:extLst>
              <a:ext uri="{FF2B5EF4-FFF2-40B4-BE49-F238E27FC236}">
                <a16:creationId xmlns:a16="http://schemas.microsoft.com/office/drawing/2014/main" id="{26761AC4-4632-4559-AF88-BC522C4513E5}"/>
              </a:ext>
            </a:extLst>
          </p:cNvPr>
          <p:cNvPicPr>
            <a:picLocks noGrp="1" noChangeAspect="1"/>
          </p:cNvPicPr>
          <p:nvPr>
            <p:ph sz="quarter" idx="4"/>
          </p:nvPr>
        </p:nvPicPr>
        <p:blipFill>
          <a:blip r:embed="rId3"/>
          <a:stretch>
            <a:fillRect/>
          </a:stretch>
        </p:blipFill>
        <p:spPr>
          <a:xfrm>
            <a:off x="5654675" y="2481261"/>
            <a:ext cx="4669196" cy="3410377"/>
          </a:xfrm>
          <a:prstGeom prst="rect">
            <a:avLst/>
          </a:prstGeom>
        </p:spPr>
      </p:pic>
    </p:spTree>
    <p:extLst>
      <p:ext uri="{BB962C8B-B14F-4D97-AF65-F5344CB8AC3E}">
        <p14:creationId xmlns:p14="http://schemas.microsoft.com/office/powerpoint/2010/main" val="2981118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 name="Picture 6" descr="A close up of a sign&#10;&#10;Description generated with very high confidence">
            <a:extLst>
              <a:ext uri="{FF2B5EF4-FFF2-40B4-BE49-F238E27FC236}">
                <a16:creationId xmlns:a16="http://schemas.microsoft.com/office/drawing/2014/main" id="{64DDBE06-C19E-4855-AA48-DEAF65231DA3}"/>
              </a:ext>
            </a:extLst>
          </p:cNvPr>
          <p:cNvPicPr>
            <a:picLocks noChangeAspect="1"/>
          </p:cNvPicPr>
          <p:nvPr/>
        </p:nvPicPr>
        <p:blipFill>
          <a:blip r:embed="rId3"/>
          <a:stretch>
            <a:fillRect/>
          </a:stretch>
        </p:blipFill>
        <p:spPr>
          <a:xfrm>
            <a:off x="1428642" y="1123527"/>
            <a:ext cx="7138658" cy="46048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ED03B85-2DEC-4786-996F-5D04E34F77EB}"/>
                  </a:ext>
                </a:extLst>
              </p14:cNvPr>
              <p14:cNvContentPartPr/>
              <p14:nvPr/>
            </p14:nvContentPartPr>
            <p14:xfrm>
              <a:off x="1691137" y="3234917"/>
              <a:ext cx="5260680" cy="141840"/>
            </p14:xfrm>
          </p:contentPart>
        </mc:Choice>
        <mc:Fallback>
          <p:pic>
            <p:nvPicPr>
              <p:cNvPr id="2" name="Ink 1">
                <a:extLst>
                  <a:ext uri="{FF2B5EF4-FFF2-40B4-BE49-F238E27FC236}">
                    <a16:creationId xmlns:a16="http://schemas.microsoft.com/office/drawing/2014/main" id="{9ED03B85-2DEC-4786-996F-5D04E34F77EB}"/>
                  </a:ext>
                </a:extLst>
              </p:cNvPr>
              <p:cNvPicPr/>
              <p:nvPr/>
            </p:nvPicPr>
            <p:blipFill>
              <a:blip r:embed="rId5"/>
              <a:stretch>
                <a:fillRect/>
              </a:stretch>
            </p:blipFill>
            <p:spPr>
              <a:xfrm>
                <a:off x="1682137" y="3225917"/>
                <a:ext cx="5278320" cy="159480"/>
              </a:xfrm>
              <a:prstGeom prst="rect">
                <a:avLst/>
              </a:prstGeom>
            </p:spPr>
          </p:pic>
        </mc:Fallback>
      </mc:AlternateContent>
    </p:spTree>
    <p:extLst>
      <p:ext uri="{BB962C8B-B14F-4D97-AF65-F5344CB8AC3E}">
        <p14:creationId xmlns:p14="http://schemas.microsoft.com/office/powerpoint/2010/main" val="358125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52BEFF1-896C-45B1-B02C-96A6A1BC38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Freeform 36">
            <a:extLst>
              <a:ext uri="{FF2B5EF4-FFF2-40B4-BE49-F238E27FC236}">
                <a16:creationId xmlns:a16="http://schemas.microsoft.com/office/drawing/2014/main" id="{BB237A14-61B1-4C00-A670-5D8D68A866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p:nvSpPr>
          <p:cNvPr id="7" name="Rectangle 11">
            <a:extLst>
              <a:ext uri="{FF2B5EF4-FFF2-40B4-BE49-F238E27FC236}">
                <a16:creationId xmlns:a16="http://schemas.microsoft.com/office/drawing/2014/main" id="{0BA768A8-4FED-4ED8-9E46-6BE72188EC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9" name="Freeform: Shape 13">
            <a:extLst>
              <a:ext uri="{FF2B5EF4-FFF2-40B4-BE49-F238E27FC236}">
                <a16:creationId xmlns:a16="http://schemas.microsoft.com/office/drawing/2014/main" id="{8598F259-6F54-47A3-8D13-1603D786A3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143" y="1645920"/>
            <a:ext cx="3522879" cy="4470821"/>
          </a:xfrm>
        </p:spPr>
        <p:txBody>
          <a:bodyPr>
            <a:normAutofit/>
          </a:bodyPr>
          <a:lstStyle/>
          <a:p>
            <a:pPr algn="r"/>
            <a:r>
              <a:rPr lang="en-US"/>
              <a:t>What is Julia?</a:t>
            </a:r>
          </a:p>
        </p:txBody>
      </p:sp>
      <p:sp>
        <p:nvSpPr>
          <p:cNvPr id="3" name="Content Placeholder 2"/>
          <p:cNvSpPr>
            <a:spLocks noGrp="1"/>
          </p:cNvSpPr>
          <p:nvPr>
            <p:ph idx="1"/>
          </p:nvPr>
        </p:nvSpPr>
        <p:spPr>
          <a:xfrm>
            <a:off x="5204109" y="1645920"/>
            <a:ext cx="5919503" cy="4470821"/>
          </a:xfrm>
        </p:spPr>
        <p:txBody>
          <a:bodyPr>
            <a:normAutofit/>
          </a:bodyPr>
          <a:lstStyle/>
          <a:p>
            <a:pPr>
              <a:lnSpc>
                <a:spcPct val="90000"/>
              </a:lnSpc>
            </a:pPr>
            <a:r>
              <a:rPr lang="en-US" sz="1700">
                <a:solidFill>
                  <a:schemeClr val="bg1"/>
                </a:solidFill>
              </a:rPr>
              <a:t>“Julia is a high-level, high-performance dynamic programming language for numerical computing. It provides a sophisticated compiler, distributed parallel execution, numerical accuracy, and an extensive mathematical function library. Julia’s Base library, largely written in Julia itself, also integrates mature, best-of-breed open source C and Fortran libraries for linear algebra, random number generation, signal processing, and string processing. In addition, the Julia developer community is contributing a number of external packages through Julia’s built-in package manager at a rapid pace. Julia, a collaboration between the Jupyter and Julia communities, provides a powerful browser-based graphical notebook interface to Julia.”</a:t>
            </a:r>
          </a:p>
        </p:txBody>
      </p:sp>
    </p:spTree>
    <p:extLst>
      <p:ext uri="{BB962C8B-B14F-4D97-AF65-F5344CB8AC3E}">
        <p14:creationId xmlns:p14="http://schemas.microsoft.com/office/powerpoint/2010/main" val="2892848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A1484-5BF1-4670-94C3-93CDB6E29C93}"/>
              </a:ext>
            </a:extLst>
          </p:cNvPr>
          <p:cNvPicPr>
            <a:picLocks noChangeAspect="1"/>
          </p:cNvPicPr>
          <p:nvPr/>
        </p:nvPicPr>
        <p:blipFill>
          <a:blip r:embed="rId2"/>
          <a:stretch>
            <a:fillRect/>
          </a:stretch>
        </p:blipFill>
        <p:spPr>
          <a:xfrm>
            <a:off x="0" y="0"/>
            <a:ext cx="12192000" cy="3317794"/>
          </a:xfrm>
          <a:prstGeom prst="rect">
            <a:avLst/>
          </a:prstGeom>
        </p:spPr>
      </p:pic>
      <p:pic>
        <p:nvPicPr>
          <p:cNvPr id="3" name="Picture 2">
            <a:extLst>
              <a:ext uri="{FF2B5EF4-FFF2-40B4-BE49-F238E27FC236}">
                <a16:creationId xmlns:a16="http://schemas.microsoft.com/office/drawing/2014/main" id="{AAA84686-460C-4211-ACD7-671A13C7BE69}"/>
              </a:ext>
            </a:extLst>
          </p:cNvPr>
          <p:cNvPicPr>
            <a:picLocks noChangeAspect="1"/>
          </p:cNvPicPr>
          <p:nvPr/>
        </p:nvPicPr>
        <p:blipFill>
          <a:blip r:embed="rId3"/>
          <a:stretch>
            <a:fillRect/>
          </a:stretch>
        </p:blipFill>
        <p:spPr>
          <a:xfrm>
            <a:off x="1" y="3317795"/>
            <a:ext cx="12192000" cy="354020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685D7F9-24F5-412C-870D-5DB00DF2C76F}"/>
                  </a:ext>
                </a:extLst>
              </p14:cNvPr>
              <p14:cNvContentPartPr/>
              <p14:nvPr/>
            </p14:nvContentPartPr>
            <p14:xfrm>
              <a:off x="304777" y="462197"/>
              <a:ext cx="1357200" cy="49320"/>
            </p14:xfrm>
          </p:contentPart>
        </mc:Choice>
        <mc:Fallback>
          <p:pic>
            <p:nvPicPr>
              <p:cNvPr id="4" name="Ink 3">
                <a:extLst>
                  <a:ext uri="{FF2B5EF4-FFF2-40B4-BE49-F238E27FC236}">
                    <a16:creationId xmlns:a16="http://schemas.microsoft.com/office/drawing/2014/main" id="{8685D7F9-24F5-412C-870D-5DB00DF2C76F}"/>
                  </a:ext>
                </a:extLst>
              </p:cNvPr>
              <p:cNvPicPr/>
              <p:nvPr/>
            </p:nvPicPr>
            <p:blipFill>
              <a:blip r:embed="rId5"/>
              <a:stretch>
                <a:fillRect/>
              </a:stretch>
            </p:blipFill>
            <p:spPr>
              <a:xfrm>
                <a:off x="295777" y="453197"/>
                <a:ext cx="13748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C0C5C5B-331F-41BA-875E-AFD90EC8441F}"/>
                  </a:ext>
                </a:extLst>
              </p14:cNvPr>
              <p14:cNvContentPartPr/>
              <p14:nvPr/>
            </p14:nvContentPartPr>
            <p14:xfrm>
              <a:off x="806257" y="3620837"/>
              <a:ext cx="1494720" cy="192240"/>
            </p14:xfrm>
          </p:contentPart>
        </mc:Choice>
        <mc:Fallback>
          <p:pic>
            <p:nvPicPr>
              <p:cNvPr id="5" name="Ink 4">
                <a:extLst>
                  <a:ext uri="{FF2B5EF4-FFF2-40B4-BE49-F238E27FC236}">
                    <a16:creationId xmlns:a16="http://schemas.microsoft.com/office/drawing/2014/main" id="{EC0C5C5B-331F-41BA-875E-AFD90EC8441F}"/>
                  </a:ext>
                </a:extLst>
              </p:cNvPr>
              <p:cNvPicPr/>
              <p:nvPr/>
            </p:nvPicPr>
            <p:blipFill>
              <a:blip r:embed="rId7"/>
              <a:stretch>
                <a:fillRect/>
              </a:stretch>
            </p:blipFill>
            <p:spPr>
              <a:xfrm>
                <a:off x="770257" y="3548837"/>
                <a:ext cx="15663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EA9DBB08-7EB9-4FE4-80F2-DFE71170A364}"/>
                  </a:ext>
                </a:extLst>
              </p14:cNvPr>
              <p14:cNvContentPartPr/>
              <p14:nvPr/>
            </p14:nvContentPartPr>
            <p14:xfrm>
              <a:off x="855577" y="4078757"/>
              <a:ext cx="1376640" cy="132840"/>
            </p14:xfrm>
          </p:contentPart>
        </mc:Choice>
        <mc:Fallback>
          <p:pic>
            <p:nvPicPr>
              <p:cNvPr id="6" name="Ink 5">
                <a:extLst>
                  <a:ext uri="{FF2B5EF4-FFF2-40B4-BE49-F238E27FC236}">
                    <a16:creationId xmlns:a16="http://schemas.microsoft.com/office/drawing/2014/main" id="{EA9DBB08-7EB9-4FE4-80F2-DFE71170A364}"/>
                  </a:ext>
                </a:extLst>
              </p:cNvPr>
              <p:cNvPicPr/>
              <p:nvPr/>
            </p:nvPicPr>
            <p:blipFill>
              <a:blip r:embed="rId9"/>
              <a:stretch>
                <a:fillRect/>
              </a:stretch>
            </p:blipFill>
            <p:spPr>
              <a:xfrm>
                <a:off x="819577" y="4006757"/>
                <a:ext cx="1448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015318C-FB74-4E77-87B6-C775A50E2E7E}"/>
                  </a:ext>
                </a:extLst>
              </p14:cNvPr>
              <p14:cNvContentPartPr/>
              <p14:nvPr/>
            </p14:nvContentPartPr>
            <p14:xfrm>
              <a:off x="284977" y="865397"/>
              <a:ext cx="1328040" cy="44280"/>
            </p14:xfrm>
          </p:contentPart>
        </mc:Choice>
        <mc:Fallback>
          <p:pic>
            <p:nvPicPr>
              <p:cNvPr id="7" name="Ink 6">
                <a:extLst>
                  <a:ext uri="{FF2B5EF4-FFF2-40B4-BE49-F238E27FC236}">
                    <a16:creationId xmlns:a16="http://schemas.microsoft.com/office/drawing/2014/main" id="{D015318C-FB74-4E77-87B6-C775A50E2E7E}"/>
                  </a:ext>
                </a:extLst>
              </p:cNvPr>
              <p:cNvPicPr/>
              <p:nvPr/>
            </p:nvPicPr>
            <p:blipFill>
              <a:blip r:embed="rId11"/>
              <a:stretch>
                <a:fillRect/>
              </a:stretch>
            </p:blipFill>
            <p:spPr>
              <a:xfrm>
                <a:off x="275977" y="856397"/>
                <a:ext cx="1345680" cy="61920"/>
              </a:xfrm>
              <a:prstGeom prst="rect">
                <a:avLst/>
              </a:prstGeom>
            </p:spPr>
          </p:pic>
        </mc:Fallback>
      </mc:AlternateContent>
    </p:spTree>
    <p:extLst>
      <p:ext uri="{BB962C8B-B14F-4D97-AF65-F5344CB8AC3E}">
        <p14:creationId xmlns:p14="http://schemas.microsoft.com/office/powerpoint/2010/main" val="372597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2" name="Picture 1" descr="A screenshot of a computer&#10;&#10;Description generated with high confidence">
            <a:extLst>
              <a:ext uri="{FF2B5EF4-FFF2-40B4-BE49-F238E27FC236}">
                <a16:creationId xmlns:a16="http://schemas.microsoft.com/office/drawing/2014/main" id="{B5461DE5-00D3-4692-8B0D-8DEF5FF80444}"/>
              </a:ext>
            </a:extLst>
          </p:cNvPr>
          <p:cNvPicPr>
            <a:picLocks noChangeAspect="1"/>
          </p:cNvPicPr>
          <p:nvPr/>
        </p:nvPicPr>
        <p:blipFill>
          <a:blip r:embed="rId3"/>
          <a:stretch>
            <a:fillRect/>
          </a:stretch>
        </p:blipFill>
        <p:spPr>
          <a:xfrm>
            <a:off x="643467" y="1207093"/>
            <a:ext cx="10905066" cy="4443814"/>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4CF6395-2EBA-489C-B843-D488DE45574F}"/>
                  </a:ext>
                </a:extLst>
              </p14:cNvPr>
              <p14:cNvContentPartPr/>
              <p14:nvPr/>
            </p14:nvContentPartPr>
            <p14:xfrm>
              <a:off x="1317457" y="1450757"/>
              <a:ext cx="1857600" cy="121680"/>
            </p14:xfrm>
          </p:contentPart>
        </mc:Choice>
        <mc:Fallback>
          <p:pic>
            <p:nvPicPr>
              <p:cNvPr id="3" name="Ink 2">
                <a:extLst>
                  <a:ext uri="{FF2B5EF4-FFF2-40B4-BE49-F238E27FC236}">
                    <a16:creationId xmlns:a16="http://schemas.microsoft.com/office/drawing/2014/main" id="{B4CF6395-2EBA-489C-B843-D488DE45574F}"/>
                  </a:ext>
                </a:extLst>
              </p:cNvPr>
              <p:cNvPicPr/>
              <p:nvPr/>
            </p:nvPicPr>
            <p:blipFill>
              <a:blip r:embed="rId5"/>
              <a:stretch>
                <a:fillRect/>
              </a:stretch>
            </p:blipFill>
            <p:spPr>
              <a:xfrm>
                <a:off x="1281457" y="1378757"/>
                <a:ext cx="19292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798D647-4293-48B5-BED5-DC2AADAD84B0}"/>
                  </a:ext>
                </a:extLst>
              </p14:cNvPr>
              <p14:cNvContentPartPr/>
              <p14:nvPr/>
            </p14:nvContentPartPr>
            <p14:xfrm>
              <a:off x="1346977" y="1645517"/>
              <a:ext cx="1721160" cy="76320"/>
            </p14:xfrm>
          </p:contentPart>
        </mc:Choice>
        <mc:Fallback>
          <p:pic>
            <p:nvPicPr>
              <p:cNvPr id="4" name="Ink 3">
                <a:extLst>
                  <a:ext uri="{FF2B5EF4-FFF2-40B4-BE49-F238E27FC236}">
                    <a16:creationId xmlns:a16="http://schemas.microsoft.com/office/drawing/2014/main" id="{F798D647-4293-48B5-BED5-DC2AADAD84B0}"/>
                  </a:ext>
                </a:extLst>
              </p:cNvPr>
              <p:cNvPicPr/>
              <p:nvPr/>
            </p:nvPicPr>
            <p:blipFill>
              <a:blip r:embed="rId7"/>
              <a:stretch>
                <a:fillRect/>
              </a:stretch>
            </p:blipFill>
            <p:spPr>
              <a:xfrm>
                <a:off x="1310977" y="1573517"/>
                <a:ext cx="17928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199A90C-999B-41AF-B8FD-F4469BDC9542}"/>
                  </a:ext>
                </a:extLst>
              </p14:cNvPr>
              <p14:cNvContentPartPr/>
              <p14:nvPr/>
            </p14:nvContentPartPr>
            <p14:xfrm>
              <a:off x="2566297" y="1661717"/>
              <a:ext cx="491760" cy="360"/>
            </p14:xfrm>
          </p:contentPart>
        </mc:Choice>
        <mc:Fallback>
          <p:pic>
            <p:nvPicPr>
              <p:cNvPr id="5" name="Ink 4">
                <a:extLst>
                  <a:ext uri="{FF2B5EF4-FFF2-40B4-BE49-F238E27FC236}">
                    <a16:creationId xmlns:a16="http://schemas.microsoft.com/office/drawing/2014/main" id="{2199A90C-999B-41AF-B8FD-F4469BDC9542}"/>
                  </a:ext>
                </a:extLst>
              </p:cNvPr>
              <p:cNvPicPr/>
              <p:nvPr/>
            </p:nvPicPr>
            <p:blipFill>
              <a:blip r:embed="rId9"/>
              <a:stretch>
                <a:fillRect/>
              </a:stretch>
            </p:blipFill>
            <p:spPr>
              <a:xfrm>
                <a:off x="2530297" y="1589717"/>
                <a:ext cx="563400" cy="144000"/>
              </a:xfrm>
              <a:prstGeom prst="rect">
                <a:avLst/>
              </a:prstGeom>
            </p:spPr>
          </p:pic>
        </mc:Fallback>
      </mc:AlternateContent>
    </p:spTree>
    <p:extLst>
      <p:ext uri="{BB962C8B-B14F-4D97-AF65-F5344CB8AC3E}">
        <p14:creationId xmlns:p14="http://schemas.microsoft.com/office/powerpoint/2010/main" val="399434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741F5E-FB18-4576-9DDB-4B6DEC73C144}"/>
              </a:ext>
            </a:extLst>
          </p:cNvPr>
          <p:cNvPicPr>
            <a:picLocks noChangeAspect="1"/>
          </p:cNvPicPr>
          <p:nvPr/>
        </p:nvPicPr>
        <p:blipFill>
          <a:blip r:embed="rId3"/>
          <a:stretch>
            <a:fillRect/>
          </a:stretch>
        </p:blipFill>
        <p:spPr>
          <a:xfrm>
            <a:off x="428625" y="1228725"/>
            <a:ext cx="11334750" cy="440055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31FB9F5A-FA7E-4B72-80C0-6E791F6171C9}"/>
                  </a:ext>
                </a:extLst>
              </p14:cNvPr>
              <p14:cNvContentPartPr/>
              <p14:nvPr/>
            </p14:nvContentPartPr>
            <p14:xfrm>
              <a:off x="1355934" y="1572679"/>
              <a:ext cx="1450800" cy="126720"/>
            </p14:xfrm>
          </p:contentPart>
        </mc:Choice>
        <mc:Fallback>
          <p:pic>
            <p:nvPicPr>
              <p:cNvPr id="10" name="Ink 9">
                <a:extLst>
                  <a:ext uri="{FF2B5EF4-FFF2-40B4-BE49-F238E27FC236}">
                    <a16:creationId xmlns:a16="http://schemas.microsoft.com/office/drawing/2014/main" id="{31FB9F5A-FA7E-4B72-80C0-6E791F6171C9}"/>
                  </a:ext>
                </a:extLst>
              </p:cNvPr>
              <p:cNvPicPr/>
              <p:nvPr/>
            </p:nvPicPr>
            <p:blipFill>
              <a:blip r:embed="rId5"/>
              <a:stretch>
                <a:fillRect/>
              </a:stretch>
            </p:blipFill>
            <p:spPr>
              <a:xfrm>
                <a:off x="1319934" y="1500679"/>
                <a:ext cx="15224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2A2C243E-503D-4644-8F54-7568317FBEEF}"/>
                  </a:ext>
                </a:extLst>
              </p14:cNvPr>
              <p14:cNvContentPartPr/>
              <p14:nvPr/>
            </p14:nvContentPartPr>
            <p14:xfrm>
              <a:off x="1406017" y="2936477"/>
              <a:ext cx="1489680" cy="160920"/>
            </p14:xfrm>
          </p:contentPart>
        </mc:Choice>
        <mc:Fallback>
          <p:pic>
            <p:nvPicPr>
              <p:cNvPr id="11" name="Ink 10">
                <a:extLst>
                  <a:ext uri="{FF2B5EF4-FFF2-40B4-BE49-F238E27FC236}">
                    <a16:creationId xmlns:a16="http://schemas.microsoft.com/office/drawing/2014/main" id="{2A2C243E-503D-4644-8F54-7568317FBEEF}"/>
                  </a:ext>
                </a:extLst>
              </p:cNvPr>
              <p:cNvPicPr/>
              <p:nvPr/>
            </p:nvPicPr>
            <p:blipFill>
              <a:blip r:embed="rId7"/>
              <a:stretch>
                <a:fillRect/>
              </a:stretch>
            </p:blipFill>
            <p:spPr>
              <a:xfrm>
                <a:off x="1370017" y="2864477"/>
                <a:ext cx="15613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B80ADB0B-9A15-486E-A177-C1ACA7BEECB5}"/>
                  </a:ext>
                </a:extLst>
              </p14:cNvPr>
              <p14:cNvContentPartPr/>
              <p14:nvPr/>
            </p14:nvContentPartPr>
            <p14:xfrm>
              <a:off x="1386217" y="5146877"/>
              <a:ext cx="1942200" cy="177120"/>
            </p14:xfrm>
          </p:contentPart>
        </mc:Choice>
        <mc:Fallback>
          <p:pic>
            <p:nvPicPr>
              <p:cNvPr id="12" name="Ink 11">
                <a:extLst>
                  <a:ext uri="{FF2B5EF4-FFF2-40B4-BE49-F238E27FC236}">
                    <a16:creationId xmlns:a16="http://schemas.microsoft.com/office/drawing/2014/main" id="{B80ADB0B-9A15-486E-A177-C1ACA7BEECB5}"/>
                  </a:ext>
                </a:extLst>
              </p:cNvPr>
              <p:cNvPicPr/>
              <p:nvPr/>
            </p:nvPicPr>
            <p:blipFill>
              <a:blip r:embed="rId9"/>
              <a:stretch>
                <a:fillRect/>
              </a:stretch>
            </p:blipFill>
            <p:spPr>
              <a:xfrm>
                <a:off x="1350217" y="5074877"/>
                <a:ext cx="20138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77FF5080-85DB-4C9D-A527-4A5F1117D77D}"/>
                  </a:ext>
                </a:extLst>
              </p14:cNvPr>
              <p14:cNvContentPartPr/>
              <p14:nvPr/>
            </p14:nvContentPartPr>
            <p14:xfrm>
              <a:off x="540937" y="5622437"/>
              <a:ext cx="2920320" cy="92880"/>
            </p14:xfrm>
          </p:contentPart>
        </mc:Choice>
        <mc:Fallback>
          <p:pic>
            <p:nvPicPr>
              <p:cNvPr id="13" name="Ink 12">
                <a:extLst>
                  <a:ext uri="{FF2B5EF4-FFF2-40B4-BE49-F238E27FC236}">
                    <a16:creationId xmlns:a16="http://schemas.microsoft.com/office/drawing/2014/main" id="{77FF5080-85DB-4C9D-A527-4A5F1117D77D}"/>
                  </a:ext>
                </a:extLst>
              </p:cNvPr>
              <p:cNvPicPr/>
              <p:nvPr/>
            </p:nvPicPr>
            <p:blipFill>
              <a:blip r:embed="rId11"/>
              <a:stretch>
                <a:fillRect/>
              </a:stretch>
            </p:blipFill>
            <p:spPr>
              <a:xfrm>
                <a:off x="531937" y="5613437"/>
                <a:ext cx="29379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4BC54322-5CB9-43DA-BA18-D38D87C70A18}"/>
                  </a:ext>
                </a:extLst>
              </p14:cNvPr>
              <p14:cNvContentPartPr/>
              <p14:nvPr/>
            </p14:nvContentPartPr>
            <p14:xfrm>
              <a:off x="560377" y="3804797"/>
              <a:ext cx="1566360" cy="112320"/>
            </p14:xfrm>
          </p:contentPart>
        </mc:Choice>
        <mc:Fallback>
          <p:pic>
            <p:nvPicPr>
              <p:cNvPr id="14" name="Ink 13">
                <a:extLst>
                  <a:ext uri="{FF2B5EF4-FFF2-40B4-BE49-F238E27FC236}">
                    <a16:creationId xmlns:a16="http://schemas.microsoft.com/office/drawing/2014/main" id="{4BC54322-5CB9-43DA-BA18-D38D87C70A18}"/>
                  </a:ext>
                </a:extLst>
              </p:cNvPr>
              <p:cNvPicPr/>
              <p:nvPr/>
            </p:nvPicPr>
            <p:blipFill>
              <a:blip r:embed="rId13"/>
              <a:stretch>
                <a:fillRect/>
              </a:stretch>
            </p:blipFill>
            <p:spPr>
              <a:xfrm>
                <a:off x="551377" y="3795797"/>
                <a:ext cx="1584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7DE4D297-D859-43D0-A89F-E4934470DD42}"/>
                  </a:ext>
                </a:extLst>
              </p14:cNvPr>
              <p14:cNvContentPartPr/>
              <p14:nvPr/>
            </p14:nvContentPartPr>
            <p14:xfrm>
              <a:off x="570097" y="2497277"/>
              <a:ext cx="1681920" cy="73800"/>
            </p14:xfrm>
          </p:contentPart>
        </mc:Choice>
        <mc:Fallback>
          <p:pic>
            <p:nvPicPr>
              <p:cNvPr id="15" name="Ink 14">
                <a:extLst>
                  <a:ext uri="{FF2B5EF4-FFF2-40B4-BE49-F238E27FC236}">
                    <a16:creationId xmlns:a16="http://schemas.microsoft.com/office/drawing/2014/main" id="{7DE4D297-D859-43D0-A89F-E4934470DD42}"/>
                  </a:ext>
                </a:extLst>
              </p:cNvPr>
              <p:cNvPicPr/>
              <p:nvPr/>
            </p:nvPicPr>
            <p:blipFill>
              <a:blip r:embed="rId15"/>
              <a:stretch>
                <a:fillRect/>
              </a:stretch>
            </p:blipFill>
            <p:spPr>
              <a:xfrm>
                <a:off x="561097" y="2488277"/>
                <a:ext cx="1699560" cy="91440"/>
              </a:xfrm>
              <a:prstGeom prst="rect">
                <a:avLst/>
              </a:prstGeom>
            </p:spPr>
          </p:pic>
        </mc:Fallback>
      </mc:AlternateContent>
    </p:spTree>
    <p:extLst>
      <p:ext uri="{BB962C8B-B14F-4D97-AF65-F5344CB8AC3E}">
        <p14:creationId xmlns:p14="http://schemas.microsoft.com/office/powerpoint/2010/main" val="1699428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Rectangle 24">
            <a:extLst>
              <a:ext uri="{FF2B5EF4-FFF2-40B4-BE49-F238E27FC236}">
                <a16:creationId xmlns:a16="http://schemas.microsoft.com/office/drawing/2014/main" id="{B61A74B3-E247-44D4-8C48-FAE8E2056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189C3B-A4AF-405C-8ACA-53FC970F0249}"/>
              </a:ext>
            </a:extLst>
          </p:cNvPr>
          <p:cNvSpPr>
            <a:spLocks noGrp="1"/>
          </p:cNvSpPr>
          <p:nvPr>
            <p:ph type="title"/>
          </p:nvPr>
        </p:nvSpPr>
        <p:spPr>
          <a:xfrm>
            <a:off x="1154955" y="1447800"/>
            <a:ext cx="6458419" cy="3329581"/>
          </a:xfrm>
        </p:spPr>
        <p:txBody>
          <a:bodyPr vert="horz" lIns="91440" tIns="45720" rIns="91440" bIns="45720" rtlCol="0" anchor="b">
            <a:normAutofit/>
          </a:bodyPr>
          <a:lstStyle/>
          <a:p>
            <a:pPr>
              <a:lnSpc>
                <a:spcPct val="90000"/>
              </a:lnSpc>
            </a:pPr>
            <a:r>
              <a:rPr lang="en-US" sz="7200" b="0" i="0" kern="1200" dirty="0">
                <a:solidFill>
                  <a:schemeClr val="tx2"/>
                </a:solidFill>
                <a:latin typeface="+mj-lt"/>
                <a:ea typeface="+mj-ea"/>
                <a:cs typeface="+mj-cs"/>
              </a:rPr>
              <a:t>Which will run faster? Julia or R?</a:t>
            </a:r>
          </a:p>
        </p:txBody>
      </p:sp>
    </p:spTree>
    <p:extLst>
      <p:ext uri="{BB962C8B-B14F-4D97-AF65-F5344CB8AC3E}">
        <p14:creationId xmlns:p14="http://schemas.microsoft.com/office/powerpoint/2010/main" val="420681483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E3267-7ABE-412B-8580-47EC0D1F61F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0B62C5A-2250-4380-AB23-DB87446CCED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D42CF425-7213-4F89-B0FF-4C2BDDD9C6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D35DA97D-88F8-4249-B650-4FC9FD50A38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3F38673-6E30-4BAE-AC67-0B283EBF42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202A25CB-1ED1-4C87-AB49-8D3BC684D1C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4CCD752-EAEC-4B99-9CB0-B9F30F61EB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1">
            <a:extLst>
              <a:ext uri="{FF2B5EF4-FFF2-40B4-BE49-F238E27FC236}">
                <a16:creationId xmlns:a16="http://schemas.microsoft.com/office/drawing/2014/main" id="{AEA0BB24-2B23-4B19-996F-58DA607EE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84F0BDAE-5164-4EE4-AC1A-5EB8D343FD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a:extLst>
              <a:ext uri="{FF2B5EF4-FFF2-40B4-BE49-F238E27FC236}">
                <a16:creationId xmlns:a16="http://schemas.microsoft.com/office/drawing/2014/main" id="{6210CD3D-E06B-461D-AE7C-831383C62389}"/>
              </a:ext>
            </a:extLst>
          </p:cNvPr>
          <p:cNvPicPr>
            <a:picLocks noChangeAspect="1"/>
          </p:cNvPicPr>
          <p:nvPr/>
        </p:nvPicPr>
        <p:blipFill>
          <a:blip r:embed="rId7"/>
          <a:stretch>
            <a:fillRect/>
          </a:stretch>
        </p:blipFill>
        <p:spPr>
          <a:xfrm>
            <a:off x="643854" y="1365642"/>
            <a:ext cx="6270662" cy="1222779"/>
          </a:xfrm>
          <a:prstGeom prst="rect">
            <a:avLst/>
          </a:prstGeom>
          <a:effectLst/>
        </p:spPr>
      </p:pic>
      <p:pic>
        <p:nvPicPr>
          <p:cNvPr id="3" name="Picture 2">
            <a:extLst>
              <a:ext uri="{FF2B5EF4-FFF2-40B4-BE49-F238E27FC236}">
                <a16:creationId xmlns:a16="http://schemas.microsoft.com/office/drawing/2014/main" id="{254330DB-2C55-450D-9104-370E490B1AD8}"/>
              </a:ext>
            </a:extLst>
          </p:cNvPr>
          <p:cNvPicPr>
            <a:picLocks noChangeAspect="1"/>
          </p:cNvPicPr>
          <p:nvPr/>
        </p:nvPicPr>
        <p:blipFill>
          <a:blip r:embed="rId8"/>
          <a:stretch>
            <a:fillRect/>
          </a:stretch>
        </p:blipFill>
        <p:spPr>
          <a:xfrm>
            <a:off x="643854" y="4282010"/>
            <a:ext cx="6270662" cy="1097365"/>
          </a:xfrm>
          <a:prstGeom prst="rect">
            <a:avLst/>
          </a:prstGeom>
          <a:effectLst/>
        </p:spPr>
      </p:pic>
      <p:sp>
        <p:nvSpPr>
          <p:cNvPr id="2" name="Title 1">
            <a:extLst>
              <a:ext uri="{FF2B5EF4-FFF2-40B4-BE49-F238E27FC236}">
                <a16:creationId xmlns:a16="http://schemas.microsoft.com/office/drawing/2014/main" id="{27E7F2BD-4E08-4A9A-8F20-25BEDACB3AC3}"/>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dirty="0"/>
              <a:t>Runtime Results</a:t>
            </a:r>
          </a:p>
        </p:txBody>
      </p:sp>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93DAF0F3-84B5-42F5-906B-300484CFA14B}"/>
                  </a:ext>
                </a:extLst>
              </p14:cNvPr>
              <p14:cNvContentPartPr/>
              <p14:nvPr/>
            </p14:nvContentPartPr>
            <p14:xfrm>
              <a:off x="4225134" y="2195119"/>
              <a:ext cx="2670120" cy="173880"/>
            </p14:xfrm>
          </p:contentPart>
        </mc:Choice>
        <mc:Fallback>
          <p:pic>
            <p:nvPicPr>
              <p:cNvPr id="5" name="Ink 4">
                <a:extLst>
                  <a:ext uri="{FF2B5EF4-FFF2-40B4-BE49-F238E27FC236}">
                    <a16:creationId xmlns:a16="http://schemas.microsoft.com/office/drawing/2014/main" id="{93DAF0F3-84B5-42F5-906B-300484CFA14B}"/>
                  </a:ext>
                </a:extLst>
              </p:cNvPr>
              <p:cNvPicPr/>
              <p:nvPr/>
            </p:nvPicPr>
            <p:blipFill>
              <a:blip r:embed="rId10"/>
              <a:stretch>
                <a:fillRect/>
              </a:stretch>
            </p:blipFill>
            <p:spPr>
              <a:xfrm>
                <a:off x="4189134" y="2123119"/>
                <a:ext cx="27417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BD55E319-5D5F-42BD-9D60-14331343F3F1}"/>
                  </a:ext>
                </a:extLst>
              </p14:cNvPr>
              <p14:cNvContentPartPr/>
              <p14:nvPr/>
            </p14:nvContentPartPr>
            <p14:xfrm>
              <a:off x="3244537" y="4728557"/>
              <a:ext cx="3579480" cy="211320"/>
            </p14:xfrm>
          </p:contentPart>
        </mc:Choice>
        <mc:Fallback>
          <p:pic>
            <p:nvPicPr>
              <p:cNvPr id="6" name="Ink 5">
                <a:extLst>
                  <a:ext uri="{FF2B5EF4-FFF2-40B4-BE49-F238E27FC236}">
                    <a16:creationId xmlns:a16="http://schemas.microsoft.com/office/drawing/2014/main" id="{BD55E319-5D5F-42BD-9D60-14331343F3F1}"/>
                  </a:ext>
                </a:extLst>
              </p:cNvPr>
              <p:cNvPicPr/>
              <p:nvPr/>
            </p:nvPicPr>
            <p:blipFill>
              <a:blip r:embed="rId12"/>
              <a:stretch>
                <a:fillRect/>
              </a:stretch>
            </p:blipFill>
            <p:spPr>
              <a:xfrm>
                <a:off x="3208537" y="4656557"/>
                <a:ext cx="3651120" cy="354960"/>
              </a:xfrm>
              <a:prstGeom prst="rect">
                <a:avLst/>
              </a:prstGeom>
            </p:spPr>
          </p:pic>
        </mc:Fallback>
      </mc:AlternateContent>
      <p:sp>
        <p:nvSpPr>
          <p:cNvPr id="7" name="TextBox 6">
            <a:extLst>
              <a:ext uri="{FF2B5EF4-FFF2-40B4-BE49-F238E27FC236}">
                <a16:creationId xmlns:a16="http://schemas.microsoft.com/office/drawing/2014/main" id="{7255BAD2-8557-428F-B6BD-F409B9DF2DB7}"/>
              </a:ext>
            </a:extLst>
          </p:cNvPr>
          <p:cNvSpPr txBox="1"/>
          <p:nvPr/>
        </p:nvSpPr>
        <p:spPr>
          <a:xfrm>
            <a:off x="643854" y="5653548"/>
            <a:ext cx="6251400" cy="369332"/>
          </a:xfrm>
          <a:prstGeom prst="rect">
            <a:avLst/>
          </a:prstGeom>
          <a:noFill/>
        </p:spPr>
        <p:txBody>
          <a:bodyPr wrap="square" rtlCol="0">
            <a:spAutoFit/>
          </a:bodyPr>
          <a:lstStyle/>
          <a:p>
            <a:r>
              <a:rPr lang="en-US" b="1" dirty="0">
                <a:solidFill>
                  <a:schemeClr val="bg1"/>
                </a:solidFill>
              </a:rPr>
              <a:t>Julia ended up being 0.041300896 seconds faster!</a:t>
            </a:r>
          </a:p>
        </p:txBody>
      </p:sp>
    </p:spTree>
    <p:extLst>
      <p:ext uri="{BB962C8B-B14F-4D97-AF65-F5344CB8AC3E}">
        <p14:creationId xmlns:p14="http://schemas.microsoft.com/office/powerpoint/2010/main" val="2985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4" name="Freeform: Shape 13">
            <a:extLst>
              <a:ext uri="{FF2B5EF4-FFF2-40B4-BE49-F238E27FC236}">
                <a16:creationId xmlns:a16="http://schemas.microsoft.com/office/drawing/2014/main" id="{10B541F0-7F6E-402E-84D8-CF96EACA5F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16" name="Rectangle 15">
            <a:extLst>
              <a:ext uri="{FF2B5EF4-FFF2-40B4-BE49-F238E27FC236}">
                <a16:creationId xmlns:a16="http://schemas.microsoft.com/office/drawing/2014/main" id="{12F7E335-851A-4CAE-B09F-E657819D46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F87FC5-DB3F-4B7B-BDAA-142523F8B8C4}"/>
              </a:ext>
            </a:extLst>
          </p:cNvPr>
          <p:cNvSpPr>
            <a:spLocks noGrp="1"/>
          </p:cNvSpPr>
          <p:nvPr>
            <p:ph type="title"/>
          </p:nvPr>
        </p:nvSpPr>
        <p:spPr>
          <a:xfrm>
            <a:off x="648930" y="629267"/>
            <a:ext cx="9252154" cy="1016654"/>
          </a:xfrm>
        </p:spPr>
        <p:txBody>
          <a:bodyPr>
            <a:normAutofit/>
          </a:bodyPr>
          <a:lstStyle/>
          <a:p>
            <a:r>
              <a:rPr lang="en-US">
                <a:solidFill>
                  <a:srgbClr val="EBEBEB"/>
                </a:solidFill>
              </a:rPr>
              <a:t>Conclusion</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10212189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2996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94B0F2-B38F-46AA-B9DB-87DB82F56F41}"/>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dirty="0"/>
              <a:t>E</a:t>
            </a:r>
            <a:r>
              <a:rPr lang="en-US" sz="8000" b="0" i="0" kern="1200" dirty="0">
                <a:solidFill>
                  <a:schemeClr val="tx2"/>
                </a:solidFill>
                <a:latin typeface="+mj-lt"/>
                <a:ea typeface="+mj-ea"/>
                <a:cs typeface="+mj-cs"/>
              </a:rPr>
              <a:t>nd</a:t>
            </a:r>
          </a:p>
        </p:txBody>
      </p:sp>
    </p:spTree>
    <p:extLst>
      <p:ext uri="{BB962C8B-B14F-4D97-AF65-F5344CB8AC3E}">
        <p14:creationId xmlns:p14="http://schemas.microsoft.com/office/powerpoint/2010/main" val="380235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 name="Picture 11">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 name="Oval 13">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 name="Picture 15">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3" name="Picture 17">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 name="Rectangle 19">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Rectangle 21">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1" name="Freeform: Shape 25">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close up of a turtle&#10;&#10;Description generated with high confidence">
            <a:extLst>
              <a:ext uri="{FF2B5EF4-FFF2-40B4-BE49-F238E27FC236}">
                <a16:creationId xmlns:a16="http://schemas.microsoft.com/office/drawing/2014/main" id="{BF2B58B4-507F-4270-8E7A-5863E8814DDA}"/>
              </a:ext>
            </a:extLst>
          </p:cNvPr>
          <p:cNvPicPr>
            <a:picLocks noGrp="1" noChangeAspect="1"/>
          </p:cNvPicPr>
          <p:nvPr>
            <p:ph sz="half" idx="2"/>
          </p:nvPr>
        </p:nvPicPr>
        <p:blipFill>
          <a:blip r:embed="rId7"/>
          <a:stretch>
            <a:fillRect/>
          </a:stretch>
        </p:blipFill>
        <p:spPr>
          <a:xfrm>
            <a:off x="5048451" y="2061119"/>
            <a:ext cx="6495847" cy="3345361"/>
          </a:xfrm>
          <a:prstGeom prst="rect">
            <a:avLst/>
          </a:prstGeom>
          <a:effectLst/>
        </p:spPr>
      </p:pic>
      <p:sp>
        <p:nvSpPr>
          <p:cNvPr id="23" name="Rectangle 27">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a:solidFill>
                  <a:srgbClr val="EBEBEB"/>
                </a:solidFill>
                <a:latin typeface="+mj-lt"/>
                <a:ea typeface="+mj-ea"/>
                <a:cs typeface="+mj-cs"/>
              </a:rPr>
              <a:t>Speed of Julia</a:t>
            </a:r>
          </a:p>
        </p:txBody>
      </p:sp>
      <p:sp>
        <p:nvSpPr>
          <p:cNvPr id="3" name="Content Placeholder 2"/>
          <p:cNvSpPr>
            <a:spLocks noGrp="1"/>
          </p:cNvSpPr>
          <p:nvPr>
            <p:ph sz="half" idx="1"/>
          </p:nvPr>
        </p:nvSpPr>
        <p:spPr>
          <a:xfrm>
            <a:off x="643855" y="3072385"/>
            <a:ext cx="3108057" cy="2947415"/>
          </a:xfrm>
        </p:spPr>
        <p:txBody>
          <a:bodyPr vert="horz" lIns="91440" tIns="45720" rIns="91440" bIns="45720" rtlCol="0">
            <a:normAutofit/>
          </a:bodyPr>
          <a:lstStyle/>
          <a:p>
            <a:pPr>
              <a:lnSpc>
                <a:spcPct val="90000"/>
              </a:lnSpc>
            </a:pPr>
            <a:r>
              <a:rPr lang="en-US" sz="1000">
                <a:solidFill>
                  <a:srgbClr val="FFFFFF"/>
                </a:solidFill>
              </a:rPr>
              <a:t>“Julia complies codes on the fly, reaching an incredible velocity. Julia combines the method of interpreting languages, such as Python, that transform the code into bytecode on the fly, with compiled languages (C/Fortran), that compile their code into machine code and then running the resulted executable.”</a:t>
            </a:r>
          </a:p>
          <a:p>
            <a:pPr>
              <a:lnSpc>
                <a:spcPct val="90000"/>
              </a:lnSpc>
            </a:pPr>
            <a:r>
              <a:rPr lang="en-US" sz="1000">
                <a:solidFill>
                  <a:srgbClr val="FFFFFF"/>
                </a:solidFill>
              </a:rPr>
              <a:t>“Just In Time (JIT) compilation preserves memory and save time during application initialization. Just In Time (JIT) compilation is used to run at high speed, after an initial phase of slow interpretation. Just In Time Compiler (JIT) code generally offers far better performance than interpreters.”</a:t>
            </a:r>
          </a:p>
          <a:p>
            <a:pPr>
              <a:lnSpc>
                <a:spcPct val="90000"/>
              </a:lnSpc>
            </a:pPr>
            <a:r>
              <a:rPr lang="en-US" sz="1000">
                <a:solidFill>
                  <a:srgbClr val="FFFFFF"/>
                </a:solidFill>
              </a:rPr>
              <a:t>The first time a program is run it will be slower than the following instances. </a:t>
            </a:r>
          </a:p>
        </p:txBody>
      </p:sp>
    </p:spTree>
    <p:extLst>
      <p:ext uri="{BB962C8B-B14F-4D97-AF65-F5344CB8AC3E}">
        <p14:creationId xmlns:p14="http://schemas.microsoft.com/office/powerpoint/2010/main" val="364135568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3ACE55-C7F0-47D2-AECF-FAB2483D8987}"/>
              </a:ext>
            </a:extLst>
          </p:cNvPr>
          <p:cNvPicPr>
            <a:picLocks noChangeAspect="1"/>
          </p:cNvPicPr>
          <p:nvPr/>
        </p:nvPicPr>
        <p:blipFill>
          <a:blip r:embed="rId4"/>
          <a:stretch>
            <a:fillRect/>
          </a:stretch>
        </p:blipFill>
        <p:spPr>
          <a:xfrm>
            <a:off x="4507582" y="861849"/>
            <a:ext cx="3635071" cy="5157952"/>
          </a:xfrm>
          <a:prstGeom prst="rect">
            <a:avLst/>
          </a:prstGeom>
          <a:effectLst/>
        </p:spPr>
      </p:pic>
      <p:pic>
        <p:nvPicPr>
          <p:cNvPr id="7" name="Picture 6">
            <a:extLst>
              <a:ext uri="{FF2B5EF4-FFF2-40B4-BE49-F238E27FC236}">
                <a16:creationId xmlns:a16="http://schemas.microsoft.com/office/drawing/2014/main" id="{4C27CEEF-12D8-4B02-9406-B8676B2763D6}"/>
              </a:ext>
            </a:extLst>
          </p:cNvPr>
          <p:cNvPicPr>
            <a:picLocks noChangeAspect="1"/>
          </p:cNvPicPr>
          <p:nvPr/>
        </p:nvPicPr>
        <p:blipFill>
          <a:blip r:embed="rId5"/>
          <a:stretch>
            <a:fillRect/>
          </a:stretch>
        </p:blipFill>
        <p:spPr>
          <a:xfrm>
            <a:off x="8394090" y="1143000"/>
            <a:ext cx="3635071" cy="4876799"/>
          </a:xfrm>
          <a:prstGeom prst="rect">
            <a:avLst/>
          </a:prstGeom>
          <a:effectLst/>
        </p:spPr>
      </p:pic>
      <p:sp>
        <p:nvSpPr>
          <p:cNvPr id="2" name="Title 1">
            <a:extLst>
              <a:ext uri="{FF2B5EF4-FFF2-40B4-BE49-F238E27FC236}">
                <a16:creationId xmlns:a16="http://schemas.microsoft.com/office/drawing/2014/main" id="{38905EF2-841D-49DB-9309-5238CB8FD0C3}"/>
              </a:ext>
            </a:extLst>
          </p:cNvPr>
          <p:cNvSpPr>
            <a:spLocks noGrp="1"/>
          </p:cNvSpPr>
          <p:nvPr>
            <p:ph type="title"/>
          </p:nvPr>
        </p:nvSpPr>
        <p:spPr>
          <a:xfrm>
            <a:off x="646111" y="1447799"/>
            <a:ext cx="3105075" cy="1444750"/>
          </a:xfrm>
        </p:spPr>
        <p:txBody>
          <a:bodyPr vert="horz" lIns="91440" tIns="45720" rIns="91440" bIns="45720" rtlCol="0" anchor="b">
            <a:normAutofit/>
          </a:bodyPr>
          <a:lstStyle/>
          <a:p>
            <a:r>
              <a:rPr lang="en-US" sz="3200" b="0" i="0" kern="1200">
                <a:latin typeface="+mj-lt"/>
                <a:ea typeface="+mj-ea"/>
                <a:cs typeface="+mj-cs"/>
              </a:rPr>
              <a:t>Popularity of Julia</a:t>
            </a:r>
          </a:p>
        </p:txBody>
      </p:sp>
      <p:sp>
        <p:nvSpPr>
          <p:cNvPr id="32" name="Content Placeholder 31"/>
          <p:cNvSpPr>
            <a:spLocks noGrp="1"/>
          </p:cNvSpPr>
          <p:nvPr>
            <p:ph idx="1"/>
          </p:nvPr>
        </p:nvSpPr>
        <p:spPr>
          <a:xfrm>
            <a:off x="646111" y="3088493"/>
            <a:ext cx="3104751" cy="2931307"/>
          </a:xfrm>
        </p:spPr>
        <p:txBody>
          <a:bodyPr>
            <a:normAutofit/>
          </a:bodyPr>
          <a:lstStyle/>
          <a:p>
            <a:r>
              <a:rPr lang="en-US" sz="1600" dirty="0"/>
              <a:t>The TIOBE index shows that Julia broke the top 50 in September of 2016, and as of November 2017, it sits at number 35.</a:t>
            </a:r>
          </a:p>
          <a:p>
            <a:endParaRPr lang="en-US" sz="1600" dirty="0"/>
          </a:p>
          <a:p>
            <a:r>
              <a:rPr lang="en-US" sz="1600" dirty="0"/>
              <a:t>Big companies like Apple, Amazon, Facebook, etc. are looking to hire Julia programmers in 2017. </a:t>
            </a:r>
          </a:p>
        </p:txBody>
      </p:sp>
    </p:spTree>
    <p:extLst>
      <p:ext uri="{BB962C8B-B14F-4D97-AF65-F5344CB8AC3E}">
        <p14:creationId xmlns:p14="http://schemas.microsoft.com/office/powerpoint/2010/main" val="357359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Packages</a:t>
            </a:r>
          </a:p>
        </p:txBody>
      </p:sp>
      <p:sp>
        <p:nvSpPr>
          <p:cNvPr id="3" name="Content Placeholder 2"/>
          <p:cNvSpPr>
            <a:spLocks noGrp="1"/>
          </p:cNvSpPr>
          <p:nvPr>
            <p:ph idx="1"/>
          </p:nvPr>
        </p:nvSpPr>
        <p:spPr/>
        <p:txBody>
          <a:bodyPr/>
          <a:lstStyle/>
          <a:p>
            <a:endParaRPr lang="en-US" dirty="0"/>
          </a:p>
          <a:p>
            <a:r>
              <a:rPr lang="en-US" dirty="0"/>
              <a:t>Julia has a built-in package manager for installing add-on functionality written in Julia. It can also install external libraries using your operating system's standard system for doing so, or by compiling from source.</a:t>
            </a:r>
          </a:p>
          <a:p>
            <a:r>
              <a:rPr lang="en-US" dirty="0"/>
              <a:t>“Julia also provides the possibility to resort to C, Fortran and Python packages, making it easy to run existing code. Finally, Julia’s compiler ability encourages the community to continue to develop packages in pure Julia,”</a:t>
            </a:r>
          </a:p>
        </p:txBody>
      </p:sp>
      <p:pic>
        <p:nvPicPr>
          <p:cNvPr id="4" name="Picture 3">
            <a:extLst>
              <a:ext uri="{FF2B5EF4-FFF2-40B4-BE49-F238E27FC236}">
                <a16:creationId xmlns:a16="http://schemas.microsoft.com/office/drawing/2014/main" id="{0517ACE1-56C9-40AC-B5CD-6F02C588D3BA}"/>
              </a:ext>
            </a:extLst>
          </p:cNvPr>
          <p:cNvPicPr>
            <a:picLocks noChangeAspect="1"/>
          </p:cNvPicPr>
          <p:nvPr/>
        </p:nvPicPr>
        <p:blipFill>
          <a:blip r:embed="rId3"/>
          <a:stretch>
            <a:fillRect/>
          </a:stretch>
        </p:blipFill>
        <p:spPr>
          <a:xfrm>
            <a:off x="6344634" y="-14110"/>
            <a:ext cx="5920938" cy="206702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33616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Macros</a:t>
            </a:r>
          </a:p>
        </p:txBody>
      </p:sp>
      <p:sp>
        <p:nvSpPr>
          <p:cNvPr id="3" name="Content Placeholder 2"/>
          <p:cNvSpPr>
            <a:spLocks noGrp="1"/>
          </p:cNvSpPr>
          <p:nvPr>
            <p:ph idx="1"/>
          </p:nvPr>
        </p:nvSpPr>
        <p:spPr/>
        <p:txBody>
          <a:bodyPr/>
          <a:lstStyle/>
          <a:p>
            <a:r>
              <a:rPr lang="en-US" dirty="0"/>
              <a:t>“Like Lisp, Julia represents its own code as a data structure of the language itself. Since code is represented by objects that can be created and manipulated from within the language, it is possible for a program to transform and generate its own code.”</a:t>
            </a:r>
          </a:p>
          <a:p>
            <a:endParaRPr lang="en-US" dirty="0"/>
          </a:p>
        </p:txBody>
      </p:sp>
    </p:spTree>
    <p:extLst>
      <p:ext uri="{BB962C8B-B14F-4D97-AF65-F5344CB8AC3E}">
        <p14:creationId xmlns:p14="http://schemas.microsoft.com/office/powerpoint/2010/main" val="2042990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D136760-57DC-4301-8BEA-B71AD2D139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C99B912D-1E4B-42AF-A2BE-CFEFEC916E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11">
            <a:extLst>
              <a:ext uri="{FF2B5EF4-FFF2-40B4-BE49-F238E27FC236}">
                <a16:creationId xmlns:a16="http://schemas.microsoft.com/office/drawing/2014/main" id="{BDC58DEA-1307-4F44-AD47-E613D8B76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 name="Title 1"/>
          <p:cNvSpPr>
            <a:spLocks noGrp="1"/>
          </p:cNvSpPr>
          <p:nvPr>
            <p:ph type="title"/>
          </p:nvPr>
        </p:nvSpPr>
        <p:spPr>
          <a:xfrm>
            <a:off x="643855" y="1447800"/>
            <a:ext cx="3108626" cy="4572000"/>
          </a:xfrm>
        </p:spPr>
        <p:txBody>
          <a:bodyPr anchor="ctr">
            <a:normAutofit/>
          </a:bodyPr>
          <a:lstStyle/>
          <a:p>
            <a:r>
              <a:rPr lang="en-US" sz="3200">
                <a:solidFill>
                  <a:srgbClr val="F2F2F2"/>
                </a:solidFill>
              </a:rPr>
              <a:t>Departures from Other Dynamic Language Conventions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6886238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07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BE6F9A3-300E-47F5-B41C-C8C5E758DE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1B4701B-39FE-43B8-86AA-D6B8789C22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9">
            <a:extLst>
              <a:ext uri="{FF2B5EF4-FFF2-40B4-BE49-F238E27FC236}">
                <a16:creationId xmlns:a16="http://schemas.microsoft.com/office/drawing/2014/main" id="{E9A7EF13-49FA-4355-971A-34B065F350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92CF3C3E-0F7B-4F0C-8EBD-BDD38E9C66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29" y="1063417"/>
            <a:ext cx="3505495" cy="4675396"/>
          </a:xfrm>
        </p:spPr>
        <p:txBody>
          <a:bodyPr anchor="ctr">
            <a:normAutofit/>
          </a:bodyPr>
          <a:lstStyle/>
          <a:p>
            <a:r>
              <a:rPr lang="en-US">
                <a:solidFill>
                  <a:srgbClr val="F2F2F2"/>
                </a:solidFill>
              </a:rPr>
              <a:t>Inspiration for Julia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099202699"/>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58910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6">
            <a:extLst>
              <a:ext uri="{FF2B5EF4-FFF2-40B4-BE49-F238E27FC236}">
                <a16:creationId xmlns:a16="http://schemas.microsoft.com/office/drawing/2014/main" id="{F747F1B4-B831-4277-8AB0-32767F7EB7B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D80CFA21-AB7C-4BEB-9BFF-05764FBBF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6" name="Freeform: Shape 30">
            <a:extLst>
              <a:ext uri="{FF2B5EF4-FFF2-40B4-BE49-F238E27FC236}">
                <a16:creationId xmlns:a16="http://schemas.microsoft.com/office/drawing/2014/main" id="{10B541F0-7F6E-402E-84D8-CF96EACA5F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28" name="Rectangle 32">
            <a:extLst>
              <a:ext uri="{FF2B5EF4-FFF2-40B4-BE49-F238E27FC236}">
                <a16:creationId xmlns:a16="http://schemas.microsoft.com/office/drawing/2014/main" id="{12F7E335-851A-4CAE-B09F-E657819D46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0" y="629267"/>
            <a:ext cx="9252154" cy="1016654"/>
          </a:xfrm>
        </p:spPr>
        <p:txBody>
          <a:bodyPr>
            <a:normAutofit/>
          </a:bodyPr>
          <a:lstStyle/>
          <a:p>
            <a:r>
              <a:rPr lang="en-US" sz="3900">
                <a:solidFill>
                  <a:srgbClr val="EBEBEB"/>
                </a:solidFill>
              </a:rPr>
              <a:t>Brief History and Philosophy of Python</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362976839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56274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215</TotalTime>
  <Words>1192</Words>
  <Application>Microsoft Office PowerPoint</Application>
  <PresentationFormat>Widescreen</PresentationFormat>
  <Paragraphs>87</Paragraphs>
  <Slides>26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Wingdings 3</vt:lpstr>
      <vt:lpstr>Ion</vt:lpstr>
      <vt:lpstr>An Introduction to Julia</vt:lpstr>
      <vt:lpstr>What is Julia?</vt:lpstr>
      <vt:lpstr>Speed of Julia</vt:lpstr>
      <vt:lpstr>Popularity of Julia</vt:lpstr>
      <vt:lpstr>Packages</vt:lpstr>
      <vt:lpstr>Macros</vt:lpstr>
      <vt:lpstr>Departures from Other Dynamic Language Conventions</vt:lpstr>
      <vt:lpstr>Inspiration for Julia</vt:lpstr>
      <vt:lpstr>Brief History and Philosophy of Python</vt:lpstr>
      <vt:lpstr>Brief History and Philosophy of C</vt:lpstr>
      <vt:lpstr>Benefits of Julia</vt:lpstr>
      <vt:lpstr>Benefits of Julia</vt:lpstr>
      <vt:lpstr>Marsaglia Polar method</vt:lpstr>
      <vt:lpstr>Different values</vt:lpstr>
      <vt:lpstr>PowerPoint Presentation</vt:lpstr>
      <vt:lpstr>PowerPoint Presentation</vt:lpstr>
      <vt:lpstr>PowerPoint Presentation</vt:lpstr>
      <vt:lpstr>Results of histograms</vt:lpstr>
      <vt:lpstr>PowerPoint Presentation</vt:lpstr>
      <vt:lpstr>PowerPoint Presentation</vt:lpstr>
      <vt:lpstr>PowerPoint Presentation</vt:lpstr>
      <vt:lpstr>PowerPoint Presentation</vt:lpstr>
      <vt:lpstr>Which will run faster? Julia or R?</vt:lpstr>
      <vt:lpstr>Runtime Results</vt:lpstr>
      <vt:lpstr>Conclusion</vt:lpstr>
      <vt:lpstr>End</vt:lpstr>
    </vt:vector>
  </TitlesOfParts>
  <Company>Valdosta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Julia</dc:title>
  <dc:creator>Sean P Heeney</dc:creator>
  <cp:lastModifiedBy>Tyler Cabutto</cp:lastModifiedBy>
  <cp:revision>22</cp:revision>
  <dcterms:created xsi:type="dcterms:W3CDTF">2017-11-27T15:12:34Z</dcterms:created>
  <dcterms:modified xsi:type="dcterms:W3CDTF">2017-11-29T07:07:48Z</dcterms:modified>
</cp:coreProperties>
</file>